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6"/>
  </p:notesMasterIdLst>
  <p:sldIdLst>
    <p:sldId id="256" r:id="rId5"/>
    <p:sldId id="270" r:id="rId6"/>
    <p:sldId id="257" r:id="rId7"/>
    <p:sldId id="275" r:id="rId8"/>
    <p:sldId id="281" r:id="rId9"/>
    <p:sldId id="259" r:id="rId10"/>
    <p:sldId id="260" r:id="rId11"/>
    <p:sldId id="279" r:id="rId12"/>
    <p:sldId id="280" r:id="rId13"/>
    <p:sldId id="263" r:id="rId14"/>
    <p:sldId id="264" r:id="rId15"/>
    <p:sldId id="269" r:id="rId16"/>
    <p:sldId id="271" r:id="rId17"/>
    <p:sldId id="272" r:id="rId18"/>
    <p:sldId id="273" r:id="rId19"/>
    <p:sldId id="276" r:id="rId20"/>
    <p:sldId id="265" r:id="rId21"/>
    <p:sldId id="268" r:id="rId22"/>
    <p:sldId id="282" r:id="rId23"/>
    <p:sldId id="283" r:id="rId24"/>
    <p:sldId id="284" r:id="rId25"/>
  </p:sldIdLst>
  <p:sldSz cx="12192000" cy="6858000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740C6-A939-47AA-AC72-2D803041F20A}" v="47" dt="2024-09-27T21:20:51.5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gs" Target="tags/tag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584A4A5E-DCD5-4BCF-9FCD-B664D17046FF}"/>
    <pc:docChg chg="custSel addSld delSld modSld sldOrd">
      <pc:chgData name="Danny Young" userId="cb0f4ce2-eb4f-479e-8e8f-3beb257e632f" providerId="ADAL" clId="{584A4A5E-DCD5-4BCF-9FCD-B664D17046FF}" dt="2022-09-12T16:59:30.089" v="967" actId="2696"/>
      <pc:docMkLst>
        <pc:docMk/>
      </pc:docMkLst>
      <pc:sldChg chg="modSp">
        <pc:chgData name="Danny Young" userId="cb0f4ce2-eb4f-479e-8e8f-3beb257e632f" providerId="ADAL" clId="{584A4A5E-DCD5-4BCF-9FCD-B664D17046FF}" dt="2022-09-09T18:25:12.053" v="0" actId="20577"/>
        <pc:sldMkLst>
          <pc:docMk/>
          <pc:sldMk cId="1254527152" sldId="256"/>
        </pc:sldMkLst>
        <pc:spChg chg="mod">
          <ac:chgData name="Danny Young" userId="cb0f4ce2-eb4f-479e-8e8f-3beb257e632f" providerId="ADAL" clId="{584A4A5E-DCD5-4BCF-9FCD-B664D17046FF}" dt="2022-09-09T18:25:12.053" v="0" actId="20577"/>
          <ac:spMkLst>
            <pc:docMk/>
            <pc:sldMk cId="1254527152" sldId="256"/>
            <ac:spMk id="2" creationId="{00000000-0000-0000-0000-000000000000}"/>
          </ac:spMkLst>
        </pc:spChg>
      </pc:sldChg>
      <pc:sldChg chg="ord">
        <pc:chgData name="Danny Young" userId="cb0f4ce2-eb4f-479e-8e8f-3beb257e632f" providerId="ADAL" clId="{584A4A5E-DCD5-4BCF-9FCD-B664D17046FF}" dt="2022-09-09T18:31:07.904" v="162"/>
        <pc:sldMkLst>
          <pc:docMk/>
          <pc:sldMk cId="3122463197" sldId="260"/>
        </pc:sldMkLst>
      </pc:sldChg>
      <pc:sldChg chg="del">
        <pc:chgData name="Danny Young" userId="cb0f4ce2-eb4f-479e-8e8f-3beb257e632f" providerId="ADAL" clId="{584A4A5E-DCD5-4BCF-9FCD-B664D17046FF}" dt="2022-09-12T16:58:13.990" v="960" actId="2696"/>
        <pc:sldMkLst>
          <pc:docMk/>
          <pc:sldMk cId="661376211" sldId="261"/>
        </pc:sldMkLst>
      </pc:sldChg>
      <pc:sldChg chg="del">
        <pc:chgData name="Danny Young" userId="cb0f4ce2-eb4f-479e-8e8f-3beb257e632f" providerId="ADAL" clId="{584A4A5E-DCD5-4BCF-9FCD-B664D17046FF}" dt="2022-09-12T16:58:13.692" v="959" actId="2696"/>
        <pc:sldMkLst>
          <pc:docMk/>
          <pc:sldMk cId="3683476221" sldId="262"/>
        </pc:sldMkLst>
      </pc:sldChg>
      <pc:sldChg chg="delSp delAnim">
        <pc:chgData name="Danny Young" userId="cb0f4ce2-eb4f-479e-8e8f-3beb257e632f" providerId="ADAL" clId="{584A4A5E-DCD5-4BCF-9FCD-B664D17046FF}" dt="2022-09-12T16:58:22.814" v="961" actId="478"/>
        <pc:sldMkLst>
          <pc:docMk/>
          <pc:sldMk cId="1087878368" sldId="263"/>
        </pc:sldMkLst>
        <pc:spChg chg="del">
          <ac:chgData name="Danny Young" userId="cb0f4ce2-eb4f-479e-8e8f-3beb257e632f" providerId="ADAL" clId="{584A4A5E-DCD5-4BCF-9FCD-B664D17046FF}" dt="2022-09-12T16:58:22.814" v="961" actId="478"/>
          <ac:spMkLst>
            <pc:docMk/>
            <pc:sldMk cId="1087878368" sldId="263"/>
            <ac:spMk id="13" creationId="{00000000-0000-0000-0000-000000000000}"/>
          </ac:spMkLst>
        </pc:spChg>
        <pc:graphicFrameChg chg="del">
          <ac:chgData name="Danny Young" userId="cb0f4ce2-eb4f-479e-8e8f-3beb257e632f" providerId="ADAL" clId="{584A4A5E-DCD5-4BCF-9FCD-B664D17046FF}" dt="2022-09-12T16:58:22.814" v="961" actId="478"/>
          <ac:graphicFrameMkLst>
            <pc:docMk/>
            <pc:sldMk cId="1087878368" sldId="263"/>
            <ac:graphicFrameMk id="5126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58:22.814" v="961" actId="478"/>
          <ac:graphicFrameMkLst>
            <pc:docMk/>
            <pc:sldMk cId="1087878368" sldId="263"/>
            <ac:graphicFrameMk id="5127" creationId="{00000000-0000-0000-0000-000000000000}"/>
          </ac:graphicFrameMkLst>
        </pc:graphicFrameChg>
      </pc:sldChg>
      <pc:sldChg chg="delSp delAnim">
        <pc:chgData name="Danny Young" userId="cb0f4ce2-eb4f-479e-8e8f-3beb257e632f" providerId="ADAL" clId="{584A4A5E-DCD5-4BCF-9FCD-B664D17046FF}" dt="2022-09-12T16:58:33.458" v="962" actId="478"/>
        <pc:sldMkLst>
          <pc:docMk/>
          <pc:sldMk cId="2854788940" sldId="264"/>
        </pc:sldMkLst>
        <pc:spChg chg="del">
          <ac:chgData name="Danny Young" userId="cb0f4ce2-eb4f-479e-8e8f-3beb257e632f" providerId="ADAL" clId="{584A4A5E-DCD5-4BCF-9FCD-B664D17046FF}" dt="2022-09-12T16:58:33.458" v="962" actId="478"/>
          <ac:spMkLst>
            <pc:docMk/>
            <pc:sldMk cId="2854788940" sldId="264"/>
            <ac:spMk id="36" creationId="{00000000-0000-0000-0000-000000000000}"/>
          </ac:spMkLst>
        </pc:spChg>
        <pc:graphicFrameChg chg="del">
          <ac:chgData name="Danny Young" userId="cb0f4ce2-eb4f-479e-8e8f-3beb257e632f" providerId="ADAL" clId="{584A4A5E-DCD5-4BCF-9FCD-B664D17046FF}" dt="2022-09-12T16:58:33.458" v="962" actId="478"/>
          <ac:graphicFrameMkLst>
            <pc:docMk/>
            <pc:sldMk cId="2854788940" sldId="264"/>
            <ac:graphicFrameMk id="32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58:33.458" v="962" actId="478"/>
          <ac:graphicFrameMkLst>
            <pc:docMk/>
            <pc:sldMk cId="2854788940" sldId="264"/>
            <ac:graphicFrameMk id="33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58:33.458" v="962" actId="478"/>
          <ac:graphicFrameMkLst>
            <pc:docMk/>
            <pc:sldMk cId="2854788940" sldId="264"/>
            <ac:graphicFrameMk id="35" creationId="{00000000-0000-0000-0000-000000000000}"/>
          </ac:graphicFrameMkLst>
        </pc:graphicFrameChg>
      </pc:sldChg>
      <pc:sldChg chg="del">
        <pc:chgData name="Danny Young" userId="cb0f4ce2-eb4f-479e-8e8f-3beb257e632f" providerId="ADAL" clId="{584A4A5E-DCD5-4BCF-9FCD-B664D17046FF}" dt="2022-09-12T16:59:29.985" v="966" actId="2696"/>
        <pc:sldMkLst>
          <pc:docMk/>
          <pc:sldMk cId="2768042022" sldId="266"/>
        </pc:sldMkLst>
      </pc:sldChg>
      <pc:sldChg chg="delSp modSp">
        <pc:chgData name="Danny Young" userId="cb0f4ce2-eb4f-479e-8e8f-3beb257e632f" providerId="ADAL" clId="{584A4A5E-DCD5-4BCF-9FCD-B664D17046FF}" dt="2022-09-12T16:58:43.142" v="964" actId="478"/>
        <pc:sldMkLst>
          <pc:docMk/>
          <pc:sldMk cId="3307811416" sldId="269"/>
        </pc:sldMkLst>
        <pc:spChg chg="del mod">
          <ac:chgData name="Danny Young" userId="cb0f4ce2-eb4f-479e-8e8f-3beb257e632f" providerId="ADAL" clId="{584A4A5E-DCD5-4BCF-9FCD-B664D17046FF}" dt="2022-09-12T16:58:43.142" v="964" actId="478"/>
          <ac:spMkLst>
            <pc:docMk/>
            <pc:sldMk cId="3307811416" sldId="269"/>
            <ac:spMk id="7" creationId="{CE028C9C-C9E2-4415-A4BE-EDE1481E9017}"/>
          </ac:spMkLst>
        </pc:spChg>
      </pc:sldChg>
      <pc:sldChg chg="del">
        <pc:chgData name="Danny Young" userId="cb0f4ce2-eb4f-479e-8e8f-3beb257e632f" providerId="ADAL" clId="{584A4A5E-DCD5-4BCF-9FCD-B664D17046FF}" dt="2022-09-12T16:59:30.089" v="967" actId="2696"/>
        <pc:sldMkLst>
          <pc:docMk/>
          <pc:sldMk cId="2006911763" sldId="274"/>
        </pc:sldMkLst>
      </pc:sldChg>
      <pc:sldChg chg="modSp modAnim">
        <pc:chgData name="Danny Young" userId="cb0f4ce2-eb4f-479e-8e8f-3beb257e632f" providerId="ADAL" clId="{584A4A5E-DCD5-4BCF-9FCD-B664D17046FF}" dt="2022-09-12T16:34:02.982" v="748"/>
        <pc:sldMkLst>
          <pc:docMk/>
          <pc:sldMk cId="3298752458" sldId="275"/>
        </pc:sldMkLst>
        <pc:spChg chg="mod">
          <ac:chgData name="Danny Young" userId="cb0f4ce2-eb4f-479e-8e8f-3beb257e632f" providerId="ADAL" clId="{584A4A5E-DCD5-4BCF-9FCD-B664D17046FF}" dt="2022-09-09T18:26:59.806" v="3" actId="20577"/>
          <ac:spMkLst>
            <pc:docMk/>
            <pc:sldMk cId="3298752458" sldId="275"/>
            <ac:spMk id="3" creationId="{BFD62EBB-7155-41EF-9409-175D31A467F1}"/>
          </ac:spMkLst>
        </pc:spChg>
        <pc:spChg chg="mod">
          <ac:chgData name="Danny Young" userId="cb0f4ce2-eb4f-479e-8e8f-3beb257e632f" providerId="ADAL" clId="{584A4A5E-DCD5-4BCF-9FCD-B664D17046FF}" dt="2022-09-09T18:27:23.977" v="4" actId="1036"/>
          <ac:spMkLst>
            <pc:docMk/>
            <pc:sldMk cId="3298752458" sldId="275"/>
            <ac:spMk id="416" creationId="{BC352B75-9B42-4AE7-918A-C76764A4C4FC}"/>
          </ac:spMkLst>
        </pc:spChg>
      </pc:sldChg>
      <pc:sldChg chg="del">
        <pc:chgData name="Danny Young" userId="cb0f4ce2-eb4f-479e-8e8f-3beb257e632f" providerId="ADAL" clId="{584A4A5E-DCD5-4BCF-9FCD-B664D17046FF}" dt="2022-09-12T16:58:13.385" v="958" actId="2696"/>
        <pc:sldMkLst>
          <pc:docMk/>
          <pc:sldMk cId="740907218" sldId="277"/>
        </pc:sldMkLst>
      </pc:sldChg>
      <pc:sldChg chg="del">
        <pc:chgData name="Danny Young" userId="cb0f4ce2-eb4f-479e-8e8f-3beb257e632f" providerId="ADAL" clId="{584A4A5E-DCD5-4BCF-9FCD-B664D17046FF}" dt="2022-09-12T16:58:13.235" v="957" actId="2696"/>
        <pc:sldMkLst>
          <pc:docMk/>
          <pc:sldMk cId="2700562973" sldId="278"/>
        </pc:sldMkLst>
      </pc:sldChg>
      <pc:sldChg chg="addSp delSp modSp add modAnim">
        <pc:chgData name="Danny Young" userId="cb0f4ce2-eb4f-479e-8e8f-3beb257e632f" providerId="ADAL" clId="{584A4A5E-DCD5-4BCF-9FCD-B664D17046FF}" dt="2022-09-12T16:40:58.985" v="899"/>
        <pc:sldMkLst>
          <pc:docMk/>
          <pc:sldMk cId="439567937" sldId="279"/>
        </pc:sldMkLst>
        <pc:spChg chg="del">
          <ac:chgData name="Danny Young" userId="cb0f4ce2-eb4f-479e-8e8f-3beb257e632f" providerId="ADAL" clId="{584A4A5E-DCD5-4BCF-9FCD-B664D17046FF}" dt="2022-09-09T18:30:47.024" v="158" actId="478"/>
          <ac:spMkLst>
            <pc:docMk/>
            <pc:sldMk cId="439567937" sldId="279"/>
            <ac:spMk id="2" creationId="{D18D6E12-C5B4-497A-B156-5C7EBD67E011}"/>
          </ac:spMkLst>
        </pc:spChg>
        <pc:spChg chg="mod">
          <ac:chgData name="Danny Young" userId="cb0f4ce2-eb4f-479e-8e8f-3beb257e632f" providerId="ADAL" clId="{584A4A5E-DCD5-4BCF-9FCD-B664D17046FF}" dt="2022-09-09T18:30:57.823" v="161" actId="14100"/>
          <ac:spMkLst>
            <pc:docMk/>
            <pc:sldMk cId="439567937" sldId="279"/>
            <ac:spMk id="3" creationId="{9483A320-E605-4DFD-825B-242E26FCC91D}"/>
          </ac:spMkLst>
        </pc:spChg>
        <pc:graphicFrameChg chg="add mod">
          <ac:chgData name="Danny Young" userId="cb0f4ce2-eb4f-479e-8e8f-3beb257e632f" providerId="ADAL" clId="{584A4A5E-DCD5-4BCF-9FCD-B664D17046FF}" dt="2022-09-09T18:32:12.958" v="170"/>
          <ac:graphicFrameMkLst>
            <pc:docMk/>
            <pc:sldMk cId="439567937" sldId="279"/>
            <ac:graphicFrameMk id="4" creationId="{6E917991-FA29-45A5-A0B4-283485F2DC65}"/>
          </ac:graphicFrameMkLst>
        </pc:graphicFrameChg>
        <pc:graphicFrameChg chg="add mod">
          <ac:chgData name="Danny Young" userId="cb0f4ce2-eb4f-479e-8e8f-3beb257e632f" providerId="ADAL" clId="{584A4A5E-DCD5-4BCF-9FCD-B664D17046FF}" dt="2022-09-09T18:33:10.578" v="187" actId="1076"/>
          <ac:graphicFrameMkLst>
            <pc:docMk/>
            <pc:sldMk cId="439567937" sldId="279"/>
            <ac:graphicFrameMk id="5" creationId="{55DFA193-99E3-470A-8960-FF0E7B78BE6E}"/>
          </ac:graphicFrameMkLst>
        </pc:graphicFrameChg>
        <pc:graphicFrameChg chg="add mod">
          <ac:chgData name="Danny Young" userId="cb0f4ce2-eb4f-479e-8e8f-3beb257e632f" providerId="ADAL" clId="{584A4A5E-DCD5-4BCF-9FCD-B664D17046FF}" dt="2022-09-09T18:34:35.568" v="199" actId="1076"/>
          <ac:graphicFrameMkLst>
            <pc:docMk/>
            <pc:sldMk cId="439567937" sldId="279"/>
            <ac:graphicFrameMk id="6" creationId="{CFF03D66-BE9A-4E78-A932-599D8C90795A}"/>
          </ac:graphicFrameMkLst>
        </pc:graphicFrameChg>
        <pc:graphicFrameChg chg="add mod">
          <ac:chgData name="Danny Young" userId="cb0f4ce2-eb4f-479e-8e8f-3beb257e632f" providerId="ADAL" clId="{584A4A5E-DCD5-4BCF-9FCD-B664D17046FF}" dt="2022-09-09T18:34:33.862" v="198" actId="1076"/>
          <ac:graphicFrameMkLst>
            <pc:docMk/>
            <pc:sldMk cId="439567937" sldId="279"/>
            <ac:graphicFrameMk id="7" creationId="{5E16E083-6532-4205-814F-A3AD8C120172}"/>
          </ac:graphicFrameMkLst>
        </pc:graphicFrameChg>
        <pc:graphicFrameChg chg="add mod">
          <ac:chgData name="Danny Young" userId="cb0f4ce2-eb4f-479e-8e8f-3beb257e632f" providerId="ADAL" clId="{584A4A5E-DCD5-4BCF-9FCD-B664D17046FF}" dt="2022-09-09T18:52:31.289" v="204" actId="1076"/>
          <ac:graphicFrameMkLst>
            <pc:docMk/>
            <pc:sldMk cId="439567937" sldId="279"/>
            <ac:graphicFrameMk id="8" creationId="{333F1F9A-4E52-4D44-B4FB-855954A3CA2A}"/>
          </ac:graphicFrameMkLst>
        </pc:graphicFrameChg>
      </pc:sldChg>
      <pc:sldChg chg="addSp delSp modSp add delAnim modAnim">
        <pc:chgData name="Danny Young" userId="cb0f4ce2-eb4f-479e-8e8f-3beb257e632f" providerId="ADAL" clId="{584A4A5E-DCD5-4BCF-9FCD-B664D17046FF}" dt="2022-09-12T16:57:08.356" v="955" actId="1076"/>
        <pc:sldMkLst>
          <pc:docMk/>
          <pc:sldMk cId="3346402214" sldId="280"/>
        </pc:sldMkLst>
        <pc:spChg chg="del">
          <ac:chgData name="Danny Young" userId="cb0f4ce2-eb4f-479e-8e8f-3beb257e632f" providerId="ADAL" clId="{584A4A5E-DCD5-4BCF-9FCD-B664D17046FF}" dt="2022-09-12T16:56:10.714" v="919" actId="478"/>
          <ac:spMkLst>
            <pc:docMk/>
            <pc:sldMk cId="3346402214" sldId="280"/>
            <ac:spMk id="104" creationId="{00000000-0000-0000-0000-000000000000}"/>
          </ac:spMkLst>
        </pc:spChg>
        <pc:spChg chg="del">
          <ac:chgData name="Danny Young" userId="cb0f4ce2-eb4f-479e-8e8f-3beb257e632f" providerId="ADAL" clId="{584A4A5E-DCD5-4BCF-9FCD-B664D17046FF}" dt="2022-09-12T16:56:10.714" v="919" actId="478"/>
          <ac:spMkLst>
            <pc:docMk/>
            <pc:sldMk cId="3346402214" sldId="280"/>
            <ac:spMk id="105" creationId="{00000000-0000-0000-0000-000000000000}"/>
          </ac:spMkLst>
        </pc:spChg>
        <pc:spChg chg="del">
          <ac:chgData name="Danny Young" userId="cb0f4ce2-eb4f-479e-8e8f-3beb257e632f" providerId="ADAL" clId="{584A4A5E-DCD5-4BCF-9FCD-B664D17046FF}" dt="2022-09-12T16:41:06.913" v="900" actId="478"/>
          <ac:spMkLst>
            <pc:docMk/>
            <pc:sldMk cId="3346402214" sldId="280"/>
            <ac:spMk id="106" creationId="{00000000-0000-0000-0000-000000000000}"/>
          </ac:spMkLst>
        </pc:spChg>
        <pc:spChg chg="del">
          <ac:chgData name="Danny Young" userId="cb0f4ce2-eb4f-479e-8e8f-3beb257e632f" providerId="ADAL" clId="{584A4A5E-DCD5-4BCF-9FCD-B664D17046FF}" dt="2022-09-12T16:56:10.714" v="919" actId="478"/>
          <ac:spMkLst>
            <pc:docMk/>
            <pc:sldMk cId="3346402214" sldId="280"/>
            <ac:spMk id="107" creationId="{00000000-0000-0000-0000-000000000000}"/>
          </ac:spMkLst>
        </pc:spChg>
        <pc:spChg chg="del">
          <ac:chgData name="Danny Young" userId="cb0f4ce2-eb4f-479e-8e8f-3beb257e632f" providerId="ADAL" clId="{584A4A5E-DCD5-4BCF-9FCD-B664D17046FF}" dt="2022-09-12T16:41:31.614" v="905" actId="478"/>
          <ac:spMkLst>
            <pc:docMk/>
            <pc:sldMk cId="3346402214" sldId="280"/>
            <ac:spMk id="108" creationId="{00000000-0000-0000-0000-000000000000}"/>
          </ac:spMkLst>
        </pc:spChg>
        <pc:spChg chg="del">
          <ac:chgData name="Danny Young" userId="cb0f4ce2-eb4f-479e-8e8f-3beb257e632f" providerId="ADAL" clId="{584A4A5E-DCD5-4BCF-9FCD-B664D17046FF}" dt="2022-09-12T16:56:10.714" v="919" actId="478"/>
          <ac:spMkLst>
            <pc:docMk/>
            <pc:sldMk cId="3346402214" sldId="280"/>
            <ac:spMk id="109" creationId="{00000000-0000-0000-0000-000000000000}"/>
          </ac:spMkLst>
        </pc:spChg>
        <pc:spChg chg="del">
          <ac:chgData name="Danny Young" userId="cb0f4ce2-eb4f-479e-8e8f-3beb257e632f" providerId="ADAL" clId="{584A4A5E-DCD5-4BCF-9FCD-B664D17046FF}" dt="2022-09-12T16:41:06.913" v="900" actId="478"/>
          <ac:spMkLst>
            <pc:docMk/>
            <pc:sldMk cId="3346402214" sldId="280"/>
            <ac:spMk id="128" creationId="{00000000-0000-0000-0000-000000000000}"/>
          </ac:spMkLst>
        </pc:spChg>
        <pc:spChg chg="del">
          <ac:chgData name="Danny Young" userId="cb0f4ce2-eb4f-479e-8e8f-3beb257e632f" providerId="ADAL" clId="{584A4A5E-DCD5-4BCF-9FCD-B664D17046FF}" dt="2022-09-12T16:41:22.470" v="903" actId="478"/>
          <ac:spMkLst>
            <pc:docMk/>
            <pc:sldMk cId="3346402214" sldId="280"/>
            <ac:spMk id="129" creationId="{00000000-0000-0000-0000-000000000000}"/>
          </ac:spMkLst>
        </pc:spChg>
        <pc:spChg chg="del">
          <ac:chgData name="Danny Young" userId="cb0f4ce2-eb4f-479e-8e8f-3beb257e632f" providerId="ADAL" clId="{584A4A5E-DCD5-4BCF-9FCD-B664D17046FF}" dt="2022-09-12T16:41:25.760" v="904" actId="478"/>
          <ac:spMkLst>
            <pc:docMk/>
            <pc:sldMk cId="3346402214" sldId="280"/>
            <ac:spMk id="130" creationId="{00000000-0000-0000-0000-000000000000}"/>
          </ac:spMkLst>
        </pc:spChg>
        <pc:spChg chg="del">
          <ac:chgData name="Danny Young" userId="cb0f4ce2-eb4f-479e-8e8f-3beb257e632f" providerId="ADAL" clId="{584A4A5E-DCD5-4BCF-9FCD-B664D17046FF}" dt="2022-09-12T16:41:25.760" v="904" actId="478"/>
          <ac:spMkLst>
            <pc:docMk/>
            <pc:sldMk cId="3346402214" sldId="280"/>
            <ac:spMk id="131" creationId="{00000000-0000-0000-0000-000000000000}"/>
          </ac:spMkLst>
        </pc:spChg>
        <pc:spChg chg="del">
          <ac:chgData name="Danny Young" userId="cb0f4ce2-eb4f-479e-8e8f-3beb257e632f" providerId="ADAL" clId="{584A4A5E-DCD5-4BCF-9FCD-B664D17046FF}" dt="2022-09-12T16:41:31.614" v="905" actId="478"/>
          <ac:spMkLst>
            <pc:docMk/>
            <pc:sldMk cId="3346402214" sldId="280"/>
            <ac:spMk id="132" creationId="{00000000-0000-0000-0000-000000000000}"/>
          </ac:spMkLst>
        </pc:spChg>
        <pc:spChg chg="del">
          <ac:chgData name="Danny Young" userId="cb0f4ce2-eb4f-479e-8e8f-3beb257e632f" providerId="ADAL" clId="{584A4A5E-DCD5-4BCF-9FCD-B664D17046FF}" dt="2022-09-12T16:41:31.614" v="905" actId="478"/>
          <ac:spMkLst>
            <pc:docMk/>
            <pc:sldMk cId="3346402214" sldId="280"/>
            <ac:spMk id="133" creationId="{00000000-0000-0000-0000-000000000000}"/>
          </ac:spMkLst>
        </pc:spChg>
        <pc:spChg chg="add del mod">
          <ac:chgData name="Danny Young" userId="cb0f4ce2-eb4f-479e-8e8f-3beb257e632f" providerId="ADAL" clId="{584A4A5E-DCD5-4BCF-9FCD-B664D17046FF}" dt="2022-09-12T16:56:10.714" v="919" actId="478"/>
          <ac:spMkLst>
            <pc:docMk/>
            <pc:sldMk cId="3346402214" sldId="280"/>
            <ac:spMk id="148" creationId="{23FA5E65-138E-43CC-AC8B-EA13682A41B7}"/>
          </ac:spMkLst>
        </pc:spChg>
        <pc:grpChg chg="del">
          <ac:chgData name="Danny Young" userId="cb0f4ce2-eb4f-479e-8e8f-3beb257e632f" providerId="ADAL" clId="{584A4A5E-DCD5-4BCF-9FCD-B664D17046FF}" dt="2022-09-12T16:56:13.065" v="921" actId="478"/>
          <ac:grpSpMkLst>
            <pc:docMk/>
            <pc:sldMk cId="3346402214" sldId="280"/>
            <ac:grpSpMk id="3" creationId="{00000000-0000-0000-0000-000000000000}"/>
          </ac:grpSpMkLst>
        </pc:grpChg>
        <pc:grpChg chg="del mod">
          <ac:chgData name="Danny Young" userId="cb0f4ce2-eb4f-479e-8e8f-3beb257e632f" providerId="ADAL" clId="{584A4A5E-DCD5-4BCF-9FCD-B664D17046FF}" dt="2022-09-12T16:57:01.486" v="952" actId="478"/>
          <ac:grpSpMkLst>
            <pc:docMk/>
            <pc:sldMk cId="3346402214" sldId="280"/>
            <ac:grpSpMk id="4" creationId="{00000000-0000-0000-0000-000000000000}"/>
          </ac:grpSpMkLst>
        </pc:grpChg>
        <pc:grpChg chg="del mod">
          <ac:chgData name="Danny Young" userId="cb0f4ce2-eb4f-479e-8e8f-3beb257e632f" providerId="ADAL" clId="{584A4A5E-DCD5-4BCF-9FCD-B664D17046FF}" dt="2022-09-12T16:57:01.486" v="952" actId="478"/>
          <ac:grpSpMkLst>
            <pc:docMk/>
            <pc:sldMk cId="3346402214" sldId="280"/>
            <ac:grpSpMk id="5" creationId="{00000000-0000-0000-0000-000000000000}"/>
          </ac:grpSpMkLst>
        </pc:grpChg>
        <pc:grpChg chg="add mod">
          <ac:chgData name="Danny Young" userId="cb0f4ce2-eb4f-479e-8e8f-3beb257e632f" providerId="ADAL" clId="{584A4A5E-DCD5-4BCF-9FCD-B664D17046FF}" dt="2022-09-12T16:57:08.356" v="955" actId="1076"/>
          <ac:grpSpMkLst>
            <pc:docMk/>
            <pc:sldMk cId="3346402214" sldId="280"/>
            <ac:grpSpMk id="152" creationId="{8D602AED-A0D2-465D-9027-2B346272EDA0}"/>
          </ac:grpSpMkLst>
        </pc:grpChg>
        <pc:grpChg chg="del">
          <ac:chgData name="Danny Young" userId="cb0f4ce2-eb4f-479e-8e8f-3beb257e632f" providerId="ADAL" clId="{584A4A5E-DCD5-4BCF-9FCD-B664D17046FF}" dt="2022-09-12T16:56:10.714" v="919" actId="478"/>
          <ac:grpSpMkLst>
            <pc:docMk/>
            <pc:sldMk cId="3346402214" sldId="280"/>
            <ac:grpSpMk id="9239" creationId="{00000000-0000-0000-0000-000000000000}"/>
          </ac:grpSpMkLst>
        </pc:grpChg>
        <pc:graphicFrameChg chg="del">
          <ac:chgData name="Danny Young" userId="cb0f4ce2-eb4f-479e-8e8f-3beb257e632f" providerId="ADAL" clId="{584A4A5E-DCD5-4BCF-9FCD-B664D17046FF}" dt="2022-09-12T16:41:06.913" v="900" actId="478"/>
          <ac:graphicFrameMkLst>
            <pc:docMk/>
            <pc:sldMk cId="3346402214" sldId="280"/>
            <ac:graphicFrameMk id="141" creationId="{BCA0E2C0-FBB1-4183-8EA0-CCB968095F3C}"/>
          </ac:graphicFrameMkLst>
        </pc:graphicFrameChg>
        <pc:graphicFrameChg chg="del">
          <ac:chgData name="Danny Young" userId="cb0f4ce2-eb4f-479e-8e8f-3beb257e632f" providerId="ADAL" clId="{584A4A5E-DCD5-4BCF-9FCD-B664D17046FF}" dt="2022-09-12T16:41:06.913" v="900" actId="478"/>
          <ac:graphicFrameMkLst>
            <pc:docMk/>
            <pc:sldMk cId="3346402214" sldId="280"/>
            <ac:graphicFrameMk id="147" creationId="{9287EB3A-A526-4947-AC32-DFDF1A8E6B29}"/>
          </ac:graphicFrameMkLst>
        </pc:graphicFrameChg>
        <pc:graphicFrameChg chg="add del mod">
          <ac:chgData name="Danny Young" userId="cb0f4ce2-eb4f-479e-8e8f-3beb257e632f" providerId="ADAL" clId="{584A4A5E-DCD5-4BCF-9FCD-B664D17046FF}" dt="2022-09-12T16:56:10.714" v="919" actId="478"/>
          <ac:graphicFrameMkLst>
            <pc:docMk/>
            <pc:sldMk cId="3346402214" sldId="280"/>
            <ac:graphicFrameMk id="149" creationId="{FB7D5254-17FE-49C1-8B6B-F1F22DFB7686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56:49.036" v="947" actId="1076"/>
          <ac:graphicFrameMkLst>
            <pc:docMk/>
            <pc:sldMk cId="3346402214" sldId="280"/>
            <ac:graphicFrameMk id="150" creationId="{37DA71D3-AF1E-48DB-AA34-D96E31569048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56:50.559" v="948" actId="1076"/>
          <ac:graphicFrameMkLst>
            <pc:docMk/>
            <pc:sldMk cId="3346402214" sldId="280"/>
            <ac:graphicFrameMk id="151" creationId="{C5B37A52-1A59-47C4-9FC1-16896964E0EA}"/>
          </ac:graphicFrameMkLst>
        </pc:graphicFrameChg>
        <pc:graphicFrameChg chg="del">
          <ac:chgData name="Danny Young" userId="cb0f4ce2-eb4f-479e-8e8f-3beb257e632f" providerId="ADAL" clId="{584A4A5E-DCD5-4BCF-9FCD-B664D17046FF}" dt="2022-09-12T16:41:31.614" v="905" actId="478"/>
          <ac:graphicFrameMkLst>
            <pc:docMk/>
            <pc:sldMk cId="3346402214" sldId="280"/>
            <ac:graphicFrameMk id="8196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56:10.714" v="919" actId="478"/>
          <ac:graphicFrameMkLst>
            <pc:docMk/>
            <pc:sldMk cId="3346402214" sldId="280"/>
            <ac:graphicFrameMk id="8197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56:10.714" v="919" actId="478"/>
          <ac:graphicFrameMkLst>
            <pc:docMk/>
            <pc:sldMk cId="3346402214" sldId="280"/>
            <ac:graphicFrameMk id="8198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56:10.714" v="919" actId="478"/>
          <ac:graphicFrameMkLst>
            <pc:docMk/>
            <pc:sldMk cId="3346402214" sldId="280"/>
            <ac:graphicFrameMk id="8199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56:10.714" v="919" actId="478"/>
          <ac:graphicFrameMkLst>
            <pc:docMk/>
            <pc:sldMk cId="3346402214" sldId="280"/>
            <ac:graphicFrameMk id="8200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41:06.913" v="900" actId="478"/>
          <ac:graphicFrameMkLst>
            <pc:docMk/>
            <pc:sldMk cId="3346402214" sldId="280"/>
            <ac:graphicFrameMk id="8201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41:06.913" v="900" actId="478"/>
          <ac:graphicFrameMkLst>
            <pc:docMk/>
            <pc:sldMk cId="3346402214" sldId="280"/>
            <ac:graphicFrameMk id="8202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41:06.913" v="900" actId="478"/>
          <ac:graphicFrameMkLst>
            <pc:docMk/>
            <pc:sldMk cId="3346402214" sldId="280"/>
            <ac:graphicFrameMk id="8203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41:06.913" v="900" actId="478"/>
          <ac:graphicFrameMkLst>
            <pc:docMk/>
            <pc:sldMk cId="3346402214" sldId="280"/>
            <ac:graphicFrameMk id="8204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41:06.913" v="900" actId="478"/>
          <ac:graphicFrameMkLst>
            <pc:docMk/>
            <pc:sldMk cId="3346402214" sldId="280"/>
            <ac:graphicFrameMk id="8205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41:06.913" v="900" actId="478"/>
          <ac:graphicFrameMkLst>
            <pc:docMk/>
            <pc:sldMk cId="3346402214" sldId="280"/>
            <ac:graphicFrameMk id="8206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41:06.913" v="900" actId="478"/>
          <ac:graphicFrameMkLst>
            <pc:docMk/>
            <pc:sldMk cId="3346402214" sldId="280"/>
            <ac:graphicFrameMk id="8207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41:06.913" v="900" actId="478"/>
          <ac:graphicFrameMkLst>
            <pc:docMk/>
            <pc:sldMk cId="3346402214" sldId="280"/>
            <ac:graphicFrameMk id="8208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41:06.913" v="900" actId="478"/>
          <ac:graphicFrameMkLst>
            <pc:docMk/>
            <pc:sldMk cId="3346402214" sldId="280"/>
            <ac:graphicFrameMk id="8209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41:06.913" v="900" actId="478"/>
          <ac:graphicFrameMkLst>
            <pc:docMk/>
            <pc:sldMk cId="3346402214" sldId="280"/>
            <ac:graphicFrameMk id="8210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41:06.913" v="900" actId="478"/>
          <ac:graphicFrameMkLst>
            <pc:docMk/>
            <pc:sldMk cId="3346402214" sldId="280"/>
            <ac:graphicFrameMk id="8211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41:06.913" v="900" actId="478"/>
          <ac:graphicFrameMkLst>
            <pc:docMk/>
            <pc:sldMk cId="3346402214" sldId="280"/>
            <ac:graphicFrameMk id="8212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41:06.913" v="900" actId="478"/>
          <ac:graphicFrameMkLst>
            <pc:docMk/>
            <pc:sldMk cId="3346402214" sldId="280"/>
            <ac:graphicFrameMk id="8213" creationId="{00000000-0000-0000-0000-000000000000}"/>
          </ac:graphicFrameMkLst>
        </pc:graphicFrameChg>
        <pc:graphicFrameChg chg="mod">
          <ac:chgData name="Danny Young" userId="cb0f4ce2-eb4f-479e-8e8f-3beb257e632f" providerId="ADAL" clId="{584A4A5E-DCD5-4BCF-9FCD-B664D17046FF}" dt="2022-09-12T16:56:47.526" v="946" actId="1076"/>
          <ac:graphicFrameMkLst>
            <pc:docMk/>
            <pc:sldMk cId="3346402214" sldId="280"/>
            <ac:graphicFrameMk id="9218" creationId="{00000000-0000-0000-0000-000000000000}"/>
          </ac:graphicFrameMkLst>
        </pc:graphicFrameChg>
        <pc:graphicFrameChg chg="del">
          <ac:chgData name="Danny Young" userId="cb0f4ce2-eb4f-479e-8e8f-3beb257e632f" providerId="ADAL" clId="{584A4A5E-DCD5-4BCF-9FCD-B664D17046FF}" dt="2022-09-12T16:56:10.714" v="919" actId="478"/>
          <ac:graphicFrameMkLst>
            <pc:docMk/>
            <pc:sldMk cId="3346402214" sldId="280"/>
            <ac:graphicFrameMk id="9219" creationId="{00000000-0000-0000-0000-000000000000}"/>
          </ac:graphicFrameMkLst>
        </pc:graphicFrameChg>
        <pc:picChg chg="add mod">
          <ac:chgData name="Danny Young" userId="cb0f4ce2-eb4f-479e-8e8f-3beb257e632f" providerId="ADAL" clId="{584A4A5E-DCD5-4BCF-9FCD-B664D17046FF}" dt="2022-09-12T16:56:45.754" v="945" actId="14100"/>
          <ac:picMkLst>
            <pc:docMk/>
            <pc:sldMk cId="3346402214" sldId="280"/>
            <ac:picMk id="2" creationId="{C571A884-CFD4-4744-92D2-2716A84DC362}"/>
          </ac:picMkLst>
        </pc:picChg>
        <pc:cxnChg chg="mod">
          <ac:chgData name="Danny Young" userId="cb0f4ce2-eb4f-479e-8e8f-3beb257e632f" providerId="ADAL" clId="{584A4A5E-DCD5-4BCF-9FCD-B664D17046FF}" dt="2022-09-12T16:56:13.065" v="921" actId="478"/>
          <ac:cxnSpMkLst>
            <pc:docMk/>
            <pc:sldMk cId="3346402214" sldId="280"/>
            <ac:cxnSpMk id="100" creationId="{00000000-0000-0000-0000-000000000000}"/>
          </ac:cxnSpMkLst>
        </pc:cxnChg>
      </pc:sldChg>
      <pc:sldChg chg="addSp delSp modSp add modAnim">
        <pc:chgData name="Danny Young" userId="cb0f4ce2-eb4f-479e-8e8f-3beb257e632f" providerId="ADAL" clId="{584A4A5E-DCD5-4BCF-9FCD-B664D17046FF}" dt="2022-09-12T16:38:45.040" v="897" actId="1035"/>
        <pc:sldMkLst>
          <pc:docMk/>
          <pc:sldMk cId="2713573637" sldId="281"/>
        </pc:sldMkLst>
        <pc:spChg chg="mod">
          <ac:chgData name="Danny Young" userId="cb0f4ce2-eb4f-479e-8e8f-3beb257e632f" providerId="ADAL" clId="{584A4A5E-DCD5-4BCF-9FCD-B664D17046FF}" dt="2022-09-09T18:53:14.914" v="230" actId="14100"/>
          <ac:spMkLst>
            <pc:docMk/>
            <pc:sldMk cId="2713573637" sldId="281"/>
            <ac:spMk id="2" creationId="{E1AA5398-288D-4CFE-8546-EE7DDBE3A670}"/>
          </ac:spMkLst>
        </pc:spChg>
        <pc:spChg chg="mod">
          <ac:chgData name="Danny Young" userId="cb0f4ce2-eb4f-479e-8e8f-3beb257e632f" providerId="ADAL" clId="{584A4A5E-DCD5-4BCF-9FCD-B664D17046FF}" dt="2022-09-09T19:38:33.859" v="706" actId="14100"/>
          <ac:spMkLst>
            <pc:docMk/>
            <pc:sldMk cId="2713573637" sldId="281"/>
            <ac:spMk id="3" creationId="{8F4BAC8F-AFBA-4DB9-A913-C6490A7C0ECD}"/>
          </ac:spMkLst>
        </pc:spChg>
        <pc:spChg chg="add mod">
          <ac:chgData name="Danny Young" userId="cb0f4ce2-eb4f-479e-8e8f-3beb257e632f" providerId="ADAL" clId="{584A4A5E-DCD5-4BCF-9FCD-B664D17046FF}" dt="2022-09-09T18:56:10.563" v="508" actId="207"/>
          <ac:spMkLst>
            <pc:docMk/>
            <pc:sldMk cId="2713573637" sldId="281"/>
            <ac:spMk id="102" creationId="{2E22C682-BC0A-44D5-A082-2E0CA7E4AB7D}"/>
          </ac:spMkLst>
        </pc:spChg>
        <pc:spChg chg="add mod">
          <ac:chgData name="Danny Young" userId="cb0f4ce2-eb4f-479e-8e8f-3beb257e632f" providerId="ADAL" clId="{584A4A5E-DCD5-4BCF-9FCD-B664D17046FF}" dt="2022-09-09T18:57:29.822" v="541" actId="1076"/>
          <ac:spMkLst>
            <pc:docMk/>
            <pc:sldMk cId="2713573637" sldId="281"/>
            <ac:spMk id="103" creationId="{98BCEBE5-149A-4420-878F-DAA601538D1D}"/>
          </ac:spMkLst>
        </pc:spChg>
        <pc:spChg chg="add mod">
          <ac:chgData name="Danny Young" userId="cb0f4ce2-eb4f-479e-8e8f-3beb257e632f" providerId="ADAL" clId="{584A4A5E-DCD5-4BCF-9FCD-B664D17046FF}" dt="2022-09-09T18:57:38.467" v="545" actId="14100"/>
          <ac:spMkLst>
            <pc:docMk/>
            <pc:sldMk cId="2713573637" sldId="281"/>
            <ac:spMk id="105" creationId="{6FC8B57C-0276-4ECE-9C96-9C54884ADC69}"/>
          </ac:spMkLst>
        </pc:spChg>
        <pc:spChg chg="add del mod">
          <ac:chgData name="Danny Young" userId="cb0f4ce2-eb4f-479e-8e8f-3beb257e632f" providerId="ADAL" clId="{584A4A5E-DCD5-4BCF-9FCD-B664D17046FF}" dt="2022-09-09T18:58:12.176" v="554"/>
          <ac:spMkLst>
            <pc:docMk/>
            <pc:sldMk cId="2713573637" sldId="281"/>
            <ac:spMk id="107" creationId="{DD2CE35E-5E8B-49D2-9ABC-FB6D6D4189AA}"/>
          </ac:spMkLst>
        </pc:spChg>
        <pc:spChg chg="add del mod">
          <ac:chgData name="Danny Young" userId="cb0f4ce2-eb4f-479e-8e8f-3beb257e632f" providerId="ADAL" clId="{584A4A5E-DCD5-4BCF-9FCD-B664D17046FF}" dt="2022-09-09T18:58:12.176" v="554"/>
          <ac:spMkLst>
            <pc:docMk/>
            <pc:sldMk cId="2713573637" sldId="281"/>
            <ac:spMk id="109" creationId="{80D567E2-C77A-485B-86ED-0BE3A69B5691}"/>
          </ac:spMkLst>
        </pc:spChg>
        <pc:spChg chg="add">
          <ac:chgData name="Danny Young" userId="cb0f4ce2-eb4f-479e-8e8f-3beb257e632f" providerId="ADAL" clId="{584A4A5E-DCD5-4BCF-9FCD-B664D17046FF}" dt="2022-09-09T18:58:19.147" v="555"/>
          <ac:spMkLst>
            <pc:docMk/>
            <pc:sldMk cId="2713573637" sldId="281"/>
            <ac:spMk id="111" creationId="{9CF37120-ED15-4FA1-AF09-43CCA6E8902D}"/>
          </ac:spMkLst>
        </pc:spChg>
        <pc:spChg chg="add">
          <ac:chgData name="Danny Young" userId="cb0f4ce2-eb4f-479e-8e8f-3beb257e632f" providerId="ADAL" clId="{584A4A5E-DCD5-4BCF-9FCD-B664D17046FF}" dt="2022-09-09T18:58:19.147" v="555"/>
          <ac:spMkLst>
            <pc:docMk/>
            <pc:sldMk cId="2713573637" sldId="281"/>
            <ac:spMk id="112" creationId="{536B464B-723C-4B69-807B-E5EBA8355961}"/>
          </ac:spMkLst>
        </pc:spChg>
        <pc:spChg chg="add mod">
          <ac:chgData name="Danny Young" userId="cb0f4ce2-eb4f-479e-8e8f-3beb257e632f" providerId="ADAL" clId="{584A4A5E-DCD5-4BCF-9FCD-B664D17046FF}" dt="2022-09-09T19:37:53.600" v="678" actId="1076"/>
          <ac:spMkLst>
            <pc:docMk/>
            <pc:sldMk cId="2713573637" sldId="281"/>
            <ac:spMk id="113" creationId="{B9A268BE-D0E6-4FE4-94DC-0ADEE6B9EF9C}"/>
          </ac:spMkLst>
        </pc:spChg>
        <pc:spChg chg="add mod">
          <ac:chgData name="Danny Young" userId="cb0f4ce2-eb4f-479e-8e8f-3beb257e632f" providerId="ADAL" clId="{584A4A5E-DCD5-4BCF-9FCD-B664D17046FF}" dt="2022-09-12T16:36:13.478" v="805" actId="1038"/>
          <ac:spMkLst>
            <pc:docMk/>
            <pc:sldMk cId="2713573637" sldId="281"/>
            <ac:spMk id="212" creationId="{AA49608A-5B63-422F-93F0-459B6891D99F}"/>
          </ac:spMkLst>
        </pc:spChg>
        <pc:spChg chg="add mod">
          <ac:chgData name="Danny Young" userId="cb0f4ce2-eb4f-479e-8e8f-3beb257e632f" providerId="ADAL" clId="{584A4A5E-DCD5-4BCF-9FCD-B664D17046FF}" dt="2022-09-12T16:36:13.478" v="805" actId="1038"/>
          <ac:spMkLst>
            <pc:docMk/>
            <pc:sldMk cId="2713573637" sldId="281"/>
            <ac:spMk id="213" creationId="{44D6F685-E7F1-42AF-A592-FAF6D6155EFE}"/>
          </ac:spMkLst>
        </pc:spChg>
        <pc:spChg chg="add mod">
          <ac:chgData name="Danny Young" userId="cb0f4ce2-eb4f-479e-8e8f-3beb257e632f" providerId="ADAL" clId="{584A4A5E-DCD5-4BCF-9FCD-B664D17046FF}" dt="2022-09-12T16:36:13.478" v="805" actId="1038"/>
          <ac:spMkLst>
            <pc:docMk/>
            <pc:sldMk cId="2713573637" sldId="281"/>
            <ac:spMk id="215" creationId="{B71C6285-1DFD-4FE7-9DE9-A958BF28175A}"/>
          </ac:spMkLst>
        </pc:spChg>
        <pc:spChg chg="add mod">
          <ac:chgData name="Danny Young" userId="cb0f4ce2-eb4f-479e-8e8f-3beb257e632f" providerId="ADAL" clId="{584A4A5E-DCD5-4BCF-9FCD-B664D17046FF}" dt="2022-09-12T16:36:13.478" v="805" actId="1038"/>
          <ac:spMkLst>
            <pc:docMk/>
            <pc:sldMk cId="2713573637" sldId="281"/>
            <ac:spMk id="219" creationId="{57923F14-44D8-452C-8BBF-791CF5FED1C5}"/>
          </ac:spMkLst>
        </pc:spChg>
        <pc:spChg chg="add mod">
          <ac:chgData name="Danny Young" userId="cb0f4ce2-eb4f-479e-8e8f-3beb257e632f" providerId="ADAL" clId="{584A4A5E-DCD5-4BCF-9FCD-B664D17046FF}" dt="2022-09-12T16:36:13.478" v="805" actId="1038"/>
          <ac:spMkLst>
            <pc:docMk/>
            <pc:sldMk cId="2713573637" sldId="281"/>
            <ac:spMk id="220" creationId="{3CF2C53E-1D27-4CF0-8365-C82DA83340A7}"/>
          </ac:spMkLst>
        </pc:spChg>
        <pc:spChg chg="add mod">
          <ac:chgData name="Danny Young" userId="cb0f4ce2-eb4f-479e-8e8f-3beb257e632f" providerId="ADAL" clId="{584A4A5E-DCD5-4BCF-9FCD-B664D17046FF}" dt="2022-09-12T16:36:13.478" v="805" actId="1038"/>
          <ac:spMkLst>
            <pc:docMk/>
            <pc:sldMk cId="2713573637" sldId="281"/>
            <ac:spMk id="221" creationId="{41CA4AD5-5681-41EF-8549-539843C4FA10}"/>
          </ac:spMkLst>
        </pc:spChg>
        <pc:spChg chg="add mod">
          <ac:chgData name="Danny Young" userId="cb0f4ce2-eb4f-479e-8e8f-3beb257e632f" providerId="ADAL" clId="{584A4A5E-DCD5-4BCF-9FCD-B664D17046FF}" dt="2022-09-09T19:34:35.116" v="624" actId="1076"/>
          <ac:spMkLst>
            <pc:docMk/>
            <pc:sldMk cId="2713573637" sldId="281"/>
            <ac:spMk id="222" creationId="{96C631A3-7FF2-40B2-81B2-23CF0C219813}"/>
          </ac:spMkLst>
        </pc:spChg>
        <pc:spChg chg="add mod">
          <ac:chgData name="Danny Young" userId="cb0f4ce2-eb4f-479e-8e8f-3beb257e632f" providerId="ADAL" clId="{584A4A5E-DCD5-4BCF-9FCD-B664D17046FF}" dt="2022-09-09T19:34:35.116" v="624" actId="1076"/>
          <ac:spMkLst>
            <pc:docMk/>
            <pc:sldMk cId="2713573637" sldId="281"/>
            <ac:spMk id="225" creationId="{C3C69109-A795-4FFC-876A-0CDBF599E706}"/>
          </ac:spMkLst>
        </pc:spChg>
        <pc:spChg chg="add mod">
          <ac:chgData name="Danny Young" userId="cb0f4ce2-eb4f-479e-8e8f-3beb257e632f" providerId="ADAL" clId="{584A4A5E-DCD5-4BCF-9FCD-B664D17046FF}" dt="2022-09-09T19:35:16.515" v="633" actId="1076"/>
          <ac:spMkLst>
            <pc:docMk/>
            <pc:sldMk cId="2713573637" sldId="281"/>
            <ac:spMk id="226" creationId="{671EFE5D-0C51-4C64-9067-1A41B5FA6D6D}"/>
          </ac:spMkLst>
        </pc:spChg>
        <pc:spChg chg="add mod">
          <ac:chgData name="Danny Young" userId="cb0f4ce2-eb4f-479e-8e8f-3beb257e632f" providerId="ADAL" clId="{584A4A5E-DCD5-4BCF-9FCD-B664D17046FF}" dt="2022-09-09T19:35:16.515" v="633" actId="1076"/>
          <ac:spMkLst>
            <pc:docMk/>
            <pc:sldMk cId="2713573637" sldId="281"/>
            <ac:spMk id="229" creationId="{2B8BD682-10F6-4E4B-9968-EE255C7ED272}"/>
          </ac:spMkLst>
        </pc:spChg>
        <pc:spChg chg="add mod">
          <ac:chgData name="Danny Young" userId="cb0f4ce2-eb4f-479e-8e8f-3beb257e632f" providerId="ADAL" clId="{584A4A5E-DCD5-4BCF-9FCD-B664D17046FF}" dt="2022-09-09T19:35:58.350" v="665" actId="207"/>
          <ac:spMkLst>
            <pc:docMk/>
            <pc:sldMk cId="2713573637" sldId="281"/>
            <ac:spMk id="230" creationId="{3C5EDD0F-DE24-447B-8C6D-5FCD2CB65535}"/>
          </ac:spMkLst>
        </pc:spChg>
        <pc:spChg chg="add mod">
          <ac:chgData name="Danny Young" userId="cb0f4ce2-eb4f-479e-8e8f-3beb257e632f" providerId="ADAL" clId="{584A4A5E-DCD5-4BCF-9FCD-B664D17046FF}" dt="2022-09-09T19:39:11.355" v="722" actId="20577"/>
          <ac:spMkLst>
            <pc:docMk/>
            <pc:sldMk cId="2713573637" sldId="281"/>
            <ac:spMk id="233" creationId="{FD437CC8-961E-462D-8C03-CE3457F8D837}"/>
          </ac:spMkLst>
        </pc:spChg>
        <pc:spChg chg="add mod ord">
          <ac:chgData name="Danny Young" userId="cb0f4ce2-eb4f-479e-8e8f-3beb257e632f" providerId="ADAL" clId="{584A4A5E-DCD5-4BCF-9FCD-B664D17046FF}" dt="2022-09-12T16:38:39.778" v="873" actId="1035"/>
          <ac:spMkLst>
            <pc:docMk/>
            <pc:sldMk cId="2713573637" sldId="281"/>
            <ac:spMk id="235" creationId="{17AE7AC3-1A70-4705-99C2-5D288175B23D}"/>
          </ac:spMkLst>
        </pc:spChg>
        <pc:spChg chg="add mod">
          <ac:chgData name="Danny Young" userId="cb0f4ce2-eb4f-479e-8e8f-3beb257e632f" providerId="ADAL" clId="{584A4A5E-DCD5-4BCF-9FCD-B664D17046FF}" dt="2022-09-12T16:36:58.496" v="817" actId="1076"/>
          <ac:spMkLst>
            <pc:docMk/>
            <pc:sldMk cId="2713573637" sldId="281"/>
            <ac:spMk id="246" creationId="{50D95F96-6033-40BB-A2D8-3FBCB4AC6C64}"/>
          </ac:spMkLst>
        </pc:spChg>
        <pc:spChg chg="add mod ord">
          <ac:chgData name="Danny Young" userId="cb0f4ce2-eb4f-479e-8e8f-3beb257e632f" providerId="ADAL" clId="{584A4A5E-DCD5-4BCF-9FCD-B664D17046FF}" dt="2022-09-12T16:38:39.778" v="873" actId="1035"/>
          <ac:spMkLst>
            <pc:docMk/>
            <pc:sldMk cId="2713573637" sldId="281"/>
            <ac:spMk id="249" creationId="{16D50EE5-2A53-4110-9F8F-194DF3328CCF}"/>
          </ac:spMkLst>
        </pc:spChg>
        <pc:spChg chg="add mod">
          <ac:chgData name="Danny Young" userId="cb0f4ce2-eb4f-479e-8e8f-3beb257e632f" providerId="ADAL" clId="{584A4A5E-DCD5-4BCF-9FCD-B664D17046FF}" dt="2022-09-12T16:38:13.390" v="848" actId="1076"/>
          <ac:spMkLst>
            <pc:docMk/>
            <pc:sldMk cId="2713573637" sldId="281"/>
            <ac:spMk id="252" creationId="{821CFF73-F550-4E85-85D6-B711BE1FF7CB}"/>
          </ac:spMkLst>
        </pc:spChg>
        <pc:spChg chg="add mod">
          <ac:chgData name="Danny Young" userId="cb0f4ce2-eb4f-479e-8e8f-3beb257e632f" providerId="ADAL" clId="{584A4A5E-DCD5-4BCF-9FCD-B664D17046FF}" dt="2022-09-12T16:38:30.135" v="852" actId="1076"/>
          <ac:spMkLst>
            <pc:docMk/>
            <pc:sldMk cId="2713573637" sldId="281"/>
            <ac:spMk id="253" creationId="{417AF4C4-1F1C-4B39-9E4B-EBD53229923E}"/>
          </ac:spMkLst>
        </pc:spChg>
        <pc:grpChg chg="add mod">
          <ac:chgData name="Danny Young" userId="cb0f4ce2-eb4f-479e-8e8f-3beb257e632f" providerId="ADAL" clId="{584A4A5E-DCD5-4BCF-9FCD-B664D17046FF}" dt="2022-09-09T18:55:22.056" v="463" actId="1076"/>
          <ac:grpSpMkLst>
            <pc:docMk/>
            <pc:sldMk cId="2713573637" sldId="281"/>
            <ac:grpSpMk id="4" creationId="{06D493EC-3696-4C75-8EFF-DA8C09DA66E9}"/>
          </ac:grpSpMkLst>
        </pc:grpChg>
        <pc:grpChg chg="add mod">
          <ac:chgData name="Danny Young" userId="cb0f4ce2-eb4f-479e-8e8f-3beb257e632f" providerId="ADAL" clId="{584A4A5E-DCD5-4BCF-9FCD-B664D17046FF}" dt="2022-09-12T16:36:13.478" v="805" actId="1038"/>
          <ac:grpSpMkLst>
            <pc:docMk/>
            <pc:sldMk cId="2713573637" sldId="281"/>
            <ac:grpSpMk id="114" creationId="{2DD5EBD2-E650-4051-B234-414106890CAB}"/>
          </ac:grpSpMkLst>
        </pc:grpChg>
        <pc:graphicFrameChg chg="add mod">
          <ac:chgData name="Danny Young" userId="cb0f4ce2-eb4f-479e-8e8f-3beb257e632f" providerId="ADAL" clId="{584A4A5E-DCD5-4BCF-9FCD-B664D17046FF}" dt="2022-09-09T18:57:29.822" v="541" actId="1076"/>
          <ac:graphicFrameMkLst>
            <pc:docMk/>
            <pc:sldMk cId="2713573637" sldId="281"/>
            <ac:graphicFrameMk id="104" creationId="{BDFDD34A-17D5-4BFE-9AAC-08CE770130F6}"/>
          </ac:graphicFrameMkLst>
        </pc:graphicFrameChg>
        <pc:graphicFrameChg chg="add mod">
          <ac:chgData name="Danny Young" userId="cb0f4ce2-eb4f-479e-8e8f-3beb257e632f" providerId="ADAL" clId="{584A4A5E-DCD5-4BCF-9FCD-B664D17046FF}" dt="2022-09-09T18:57:51.243" v="549" actId="1076"/>
          <ac:graphicFrameMkLst>
            <pc:docMk/>
            <pc:sldMk cId="2713573637" sldId="281"/>
            <ac:graphicFrameMk id="106" creationId="{8D5E0FF7-401A-4D56-95B4-D9D479396600}"/>
          </ac:graphicFrameMkLst>
        </pc:graphicFrameChg>
        <pc:graphicFrameChg chg="add mod">
          <ac:chgData name="Danny Young" userId="cb0f4ce2-eb4f-479e-8e8f-3beb257e632f" providerId="ADAL" clId="{584A4A5E-DCD5-4BCF-9FCD-B664D17046FF}" dt="2022-09-09T18:58:30.932" v="560"/>
          <ac:graphicFrameMkLst>
            <pc:docMk/>
            <pc:sldMk cId="2713573637" sldId="281"/>
            <ac:graphicFrameMk id="108" creationId="{24615771-2388-48B9-BF85-4CA2B36F67CD}"/>
          </ac:graphicFrameMkLst>
        </pc:graphicFrameChg>
        <pc:graphicFrameChg chg="add mod">
          <ac:chgData name="Danny Young" userId="cb0f4ce2-eb4f-479e-8e8f-3beb257e632f" providerId="ADAL" clId="{584A4A5E-DCD5-4BCF-9FCD-B664D17046FF}" dt="2022-09-09T18:58:34.762" v="562"/>
          <ac:graphicFrameMkLst>
            <pc:docMk/>
            <pc:sldMk cId="2713573637" sldId="281"/>
            <ac:graphicFrameMk id="110" creationId="{D1E121F7-4578-4D1D-9A86-3C8CAC5DBF79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36:13.478" v="805" actId="1038"/>
          <ac:graphicFrameMkLst>
            <pc:docMk/>
            <pc:sldMk cId="2713573637" sldId="281"/>
            <ac:graphicFrameMk id="214" creationId="{BBC0CC47-D544-4CA1-8EE2-249DB605673A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36:13.478" v="805" actId="1038"/>
          <ac:graphicFrameMkLst>
            <pc:docMk/>
            <pc:sldMk cId="2713573637" sldId="281"/>
            <ac:graphicFrameMk id="216" creationId="{44B4187B-69B6-4A5A-93A9-284717DE7E49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36:13.478" v="805" actId="1038"/>
          <ac:graphicFrameMkLst>
            <pc:docMk/>
            <pc:sldMk cId="2713573637" sldId="281"/>
            <ac:graphicFrameMk id="217" creationId="{2D605659-6BE6-47A2-B164-72927B02884C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36:13.478" v="805" actId="1038"/>
          <ac:graphicFrameMkLst>
            <pc:docMk/>
            <pc:sldMk cId="2713573637" sldId="281"/>
            <ac:graphicFrameMk id="218" creationId="{75E6E167-9580-459E-B66C-584ECDBD3E69}"/>
          </ac:graphicFrameMkLst>
        </pc:graphicFrameChg>
        <pc:graphicFrameChg chg="add mod">
          <ac:chgData name="Danny Young" userId="cb0f4ce2-eb4f-479e-8e8f-3beb257e632f" providerId="ADAL" clId="{584A4A5E-DCD5-4BCF-9FCD-B664D17046FF}" dt="2022-09-09T19:34:45.912" v="629" actId="1076"/>
          <ac:graphicFrameMkLst>
            <pc:docMk/>
            <pc:sldMk cId="2713573637" sldId="281"/>
            <ac:graphicFrameMk id="223" creationId="{2E1A925F-5D11-4838-89FB-DF3000F2642B}"/>
          </ac:graphicFrameMkLst>
        </pc:graphicFrameChg>
        <pc:graphicFrameChg chg="add mod">
          <ac:chgData name="Danny Young" userId="cb0f4ce2-eb4f-479e-8e8f-3beb257e632f" providerId="ADAL" clId="{584A4A5E-DCD5-4BCF-9FCD-B664D17046FF}" dt="2022-09-09T19:34:43.343" v="628"/>
          <ac:graphicFrameMkLst>
            <pc:docMk/>
            <pc:sldMk cId="2713573637" sldId="281"/>
            <ac:graphicFrameMk id="224" creationId="{D7837F22-3084-472C-A6F5-899552A277FC}"/>
          </ac:graphicFrameMkLst>
        </pc:graphicFrameChg>
        <pc:graphicFrameChg chg="add mod">
          <ac:chgData name="Danny Young" userId="cb0f4ce2-eb4f-479e-8e8f-3beb257e632f" providerId="ADAL" clId="{584A4A5E-DCD5-4BCF-9FCD-B664D17046FF}" dt="2022-09-09T19:35:30.118" v="636"/>
          <ac:graphicFrameMkLst>
            <pc:docMk/>
            <pc:sldMk cId="2713573637" sldId="281"/>
            <ac:graphicFrameMk id="227" creationId="{F5294CC9-7758-41D4-977C-01F04A8F23FA}"/>
          </ac:graphicFrameMkLst>
        </pc:graphicFrameChg>
        <pc:graphicFrameChg chg="add mod">
          <ac:chgData name="Danny Young" userId="cb0f4ce2-eb4f-479e-8e8f-3beb257e632f" providerId="ADAL" clId="{584A4A5E-DCD5-4BCF-9FCD-B664D17046FF}" dt="2022-09-09T19:35:39.733" v="639" actId="1076"/>
          <ac:graphicFrameMkLst>
            <pc:docMk/>
            <pc:sldMk cId="2713573637" sldId="281"/>
            <ac:graphicFrameMk id="228" creationId="{B7FC9BDF-B881-4A04-8BF6-FFA4A3EC6179}"/>
          </ac:graphicFrameMkLst>
        </pc:graphicFrameChg>
        <pc:graphicFrameChg chg="add mod">
          <ac:chgData name="Danny Young" userId="cb0f4ce2-eb4f-479e-8e8f-3beb257e632f" providerId="ADAL" clId="{584A4A5E-DCD5-4BCF-9FCD-B664D17046FF}" dt="2022-09-09T19:38:28.633" v="705" actId="1038"/>
          <ac:graphicFrameMkLst>
            <pc:docMk/>
            <pc:sldMk cId="2713573637" sldId="281"/>
            <ac:graphicFrameMk id="231" creationId="{4F0959C7-D387-4D17-8DC6-ADBFDC587091}"/>
          </ac:graphicFrameMkLst>
        </pc:graphicFrameChg>
        <pc:graphicFrameChg chg="add mod">
          <ac:chgData name="Danny Young" userId="cb0f4ce2-eb4f-479e-8e8f-3beb257e632f" providerId="ADAL" clId="{584A4A5E-DCD5-4BCF-9FCD-B664D17046FF}" dt="2022-09-09T19:38:28.633" v="705" actId="1038"/>
          <ac:graphicFrameMkLst>
            <pc:docMk/>
            <pc:sldMk cId="2713573637" sldId="281"/>
            <ac:graphicFrameMk id="232" creationId="{A098B6CB-5601-4D8B-BBCD-38EE1C8DCAC3}"/>
          </ac:graphicFrameMkLst>
        </pc:graphicFrameChg>
        <pc:graphicFrameChg chg="add mod ord">
          <ac:chgData name="Danny Young" userId="cb0f4ce2-eb4f-479e-8e8f-3beb257e632f" providerId="ADAL" clId="{584A4A5E-DCD5-4BCF-9FCD-B664D17046FF}" dt="2022-09-12T16:38:45.040" v="897" actId="1035"/>
          <ac:graphicFrameMkLst>
            <pc:docMk/>
            <pc:sldMk cId="2713573637" sldId="281"/>
            <ac:graphicFrameMk id="234" creationId="{C4C3F58E-22B6-4182-9572-395ADA899649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32:50.069" v="735" actId="1076"/>
          <ac:graphicFrameMkLst>
            <pc:docMk/>
            <pc:sldMk cId="2713573637" sldId="281"/>
            <ac:graphicFrameMk id="236" creationId="{881EBD5F-5CFB-4327-8F9E-77505737B3F5}"/>
          </ac:graphicFrameMkLst>
        </pc:graphicFrameChg>
        <pc:graphicFrameChg chg="add del mod">
          <ac:chgData name="Danny Young" userId="cb0f4ce2-eb4f-479e-8e8f-3beb257e632f" providerId="ADAL" clId="{584A4A5E-DCD5-4BCF-9FCD-B664D17046FF}" dt="2022-09-12T16:32:15.033" v="728"/>
          <ac:graphicFrameMkLst>
            <pc:docMk/>
            <pc:sldMk cId="2713573637" sldId="281"/>
            <ac:graphicFrameMk id="237" creationId="{F1BBC9E6-94E8-4513-AC7A-F2A594688099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33:03.331" v="743" actId="1036"/>
          <ac:graphicFrameMkLst>
            <pc:docMk/>
            <pc:sldMk cId="2713573637" sldId="281"/>
            <ac:graphicFrameMk id="238" creationId="{54152784-DA06-4994-80B2-CCD03DDD5FE0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35:04.121" v="756" actId="1038"/>
          <ac:graphicFrameMkLst>
            <pc:docMk/>
            <pc:sldMk cId="2713573637" sldId="281"/>
            <ac:graphicFrameMk id="239" creationId="{46998777-1999-4C5F-B51E-AF31B8E4C4EA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35:21.761" v="764" actId="1035"/>
          <ac:graphicFrameMkLst>
            <pc:docMk/>
            <pc:sldMk cId="2713573637" sldId="281"/>
            <ac:graphicFrameMk id="240" creationId="{31234246-871E-4254-8288-75D0A878B538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36:13.478" v="805" actId="1038"/>
          <ac:graphicFrameMkLst>
            <pc:docMk/>
            <pc:sldMk cId="2713573637" sldId="281"/>
            <ac:graphicFrameMk id="241" creationId="{678FD593-5A3E-4AAD-9979-18C62682DA3B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36:13.478" v="805" actId="1038"/>
          <ac:graphicFrameMkLst>
            <pc:docMk/>
            <pc:sldMk cId="2713573637" sldId="281"/>
            <ac:graphicFrameMk id="242" creationId="{23277C77-F398-4467-8F83-30874B25BF9B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36:31.342" v="810"/>
          <ac:graphicFrameMkLst>
            <pc:docMk/>
            <pc:sldMk cId="2713573637" sldId="281"/>
            <ac:graphicFrameMk id="243" creationId="{A9B0FEF2-DA80-40AD-BE11-E4A9FCC46542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36:50.466" v="815"/>
          <ac:graphicFrameMkLst>
            <pc:docMk/>
            <pc:sldMk cId="2713573637" sldId="281"/>
            <ac:graphicFrameMk id="244" creationId="{5896DE70-1900-4214-8449-3B0DB38AD32C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37:10.396" v="819"/>
          <ac:graphicFrameMkLst>
            <pc:docMk/>
            <pc:sldMk cId="2713573637" sldId="281"/>
            <ac:graphicFrameMk id="245" creationId="{E8E3E8F4-8696-4CB5-8B9B-3CB49F2A52C6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37:45.153" v="838" actId="1038"/>
          <ac:graphicFrameMkLst>
            <pc:docMk/>
            <pc:sldMk cId="2713573637" sldId="281"/>
            <ac:graphicFrameMk id="247" creationId="{8BCEC694-6773-463D-96F0-BEFC96B30501}"/>
          </ac:graphicFrameMkLst>
        </pc:graphicFrameChg>
        <pc:graphicFrameChg chg="add mod ord">
          <ac:chgData name="Danny Young" userId="cb0f4ce2-eb4f-479e-8e8f-3beb257e632f" providerId="ADAL" clId="{584A4A5E-DCD5-4BCF-9FCD-B664D17046FF}" dt="2022-09-12T16:38:45.040" v="897" actId="1035"/>
          <ac:graphicFrameMkLst>
            <pc:docMk/>
            <pc:sldMk cId="2713573637" sldId="281"/>
            <ac:graphicFrameMk id="248" creationId="{B6BDF4D5-BCF4-492F-92F0-397DF98CB5B7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38:07.775" v="846"/>
          <ac:graphicFrameMkLst>
            <pc:docMk/>
            <pc:sldMk cId="2713573637" sldId="281"/>
            <ac:graphicFrameMk id="250" creationId="{B742AC6A-7B68-4727-900F-4AEB2B09DC16}"/>
          </ac:graphicFrameMkLst>
        </pc:graphicFrameChg>
        <pc:graphicFrameChg chg="add mod">
          <ac:chgData name="Danny Young" userId="cb0f4ce2-eb4f-479e-8e8f-3beb257e632f" providerId="ADAL" clId="{584A4A5E-DCD5-4BCF-9FCD-B664D17046FF}" dt="2022-09-12T16:38:17.225" v="850"/>
          <ac:graphicFrameMkLst>
            <pc:docMk/>
            <pc:sldMk cId="2713573637" sldId="281"/>
            <ac:graphicFrameMk id="251" creationId="{DCAE1AD4-4162-442E-B881-A5C1E6E71689}"/>
          </ac:graphicFrameMkLst>
        </pc:graphicFrameChg>
      </pc:sldChg>
      <pc:sldChg chg="add del ord modAnim">
        <pc:chgData name="Danny Young" userId="cb0f4ce2-eb4f-479e-8e8f-3beb257e632f" providerId="ADAL" clId="{584A4A5E-DCD5-4BCF-9FCD-B664D17046FF}" dt="2022-09-12T16:59:29.903" v="965" actId="2696"/>
        <pc:sldMkLst>
          <pc:docMk/>
          <pc:sldMk cId="4219964606" sldId="282"/>
        </pc:sldMkLst>
      </pc:sldChg>
    </pc:docChg>
  </pc:docChgLst>
  <pc:docChgLst>
    <pc:chgData name="Danny Young" userId="cb0f4ce2-eb4f-479e-8e8f-3beb257e632f" providerId="ADAL" clId="{7FD740C6-A939-47AA-AC72-2D803041F20A}"/>
    <pc:docChg chg="undo custSel addSld modSld">
      <pc:chgData name="Danny Young" userId="cb0f4ce2-eb4f-479e-8e8f-3beb257e632f" providerId="ADAL" clId="{7FD740C6-A939-47AA-AC72-2D803041F20A}" dt="2024-09-27T21:31:06.326" v="581" actId="680"/>
      <pc:docMkLst>
        <pc:docMk/>
      </pc:docMkLst>
      <pc:sldChg chg="modSp">
        <pc:chgData name="Danny Young" userId="cb0f4ce2-eb4f-479e-8e8f-3beb257e632f" providerId="ADAL" clId="{7FD740C6-A939-47AA-AC72-2D803041F20A}" dt="2024-09-19T21:47:31.694" v="0" actId="20577"/>
        <pc:sldMkLst>
          <pc:docMk/>
          <pc:sldMk cId="2509633017" sldId="259"/>
        </pc:sldMkLst>
        <pc:spChg chg="mod">
          <ac:chgData name="Danny Young" userId="cb0f4ce2-eb4f-479e-8e8f-3beb257e632f" providerId="ADAL" clId="{7FD740C6-A939-47AA-AC72-2D803041F20A}" dt="2024-09-19T21:47:31.694" v="0" actId="20577"/>
          <ac:spMkLst>
            <pc:docMk/>
            <pc:sldMk cId="2509633017" sldId="259"/>
            <ac:spMk id="216" creationId="{7758A948-3B36-4BC1-BB10-03A5B5621CAB}"/>
          </ac:spMkLst>
        </pc:spChg>
      </pc:sldChg>
      <pc:sldChg chg="addSp delSp modSp new mod">
        <pc:chgData name="Danny Young" userId="cb0f4ce2-eb4f-479e-8e8f-3beb257e632f" providerId="ADAL" clId="{7FD740C6-A939-47AA-AC72-2D803041F20A}" dt="2024-09-27T21:20:51.573" v="580"/>
        <pc:sldMkLst>
          <pc:docMk/>
          <pc:sldMk cId="2336378183" sldId="282"/>
        </pc:sldMkLst>
        <pc:spChg chg="del">
          <ac:chgData name="Danny Young" userId="cb0f4ce2-eb4f-479e-8e8f-3beb257e632f" providerId="ADAL" clId="{7FD740C6-A939-47AA-AC72-2D803041F20A}" dt="2024-09-27T20:12:04.057" v="9" actId="478"/>
          <ac:spMkLst>
            <pc:docMk/>
            <pc:sldMk cId="2336378183" sldId="282"/>
            <ac:spMk id="2" creationId="{47646185-DB5A-DBC6-680C-0894EBD6E65A}"/>
          </ac:spMkLst>
        </pc:spChg>
        <pc:spChg chg="del mod">
          <ac:chgData name="Danny Young" userId="cb0f4ce2-eb4f-479e-8e8f-3beb257e632f" providerId="ADAL" clId="{7FD740C6-A939-47AA-AC72-2D803041F20A}" dt="2024-09-27T20:12:04.057" v="9" actId="478"/>
          <ac:spMkLst>
            <pc:docMk/>
            <pc:sldMk cId="2336378183" sldId="282"/>
            <ac:spMk id="3" creationId="{FA3E0153-FB2E-2FB5-D2ED-9AF3C5515591}"/>
          </ac:spMkLst>
        </pc:spChg>
        <pc:spChg chg="add mod">
          <ac:chgData name="Danny Young" userId="cb0f4ce2-eb4f-479e-8e8f-3beb257e632f" providerId="ADAL" clId="{7FD740C6-A939-47AA-AC72-2D803041F20A}" dt="2024-09-27T20:17:47.842" v="410" actId="114"/>
          <ac:spMkLst>
            <pc:docMk/>
            <pc:sldMk cId="2336378183" sldId="282"/>
            <ac:spMk id="16" creationId="{247C3254-CFAA-9838-393B-DE024A5153F9}"/>
          </ac:spMkLst>
        </pc:spChg>
        <pc:graphicFrameChg chg="add mod">
          <ac:chgData name="Danny Young" userId="cb0f4ce2-eb4f-479e-8e8f-3beb257e632f" providerId="ADAL" clId="{7FD740C6-A939-47AA-AC72-2D803041F20A}" dt="2024-09-27T20:17:55.168" v="430" actId="1036"/>
          <ac:graphicFrameMkLst>
            <pc:docMk/>
            <pc:sldMk cId="2336378183" sldId="282"/>
            <ac:graphicFrameMk id="4" creationId="{0EF98446-926B-5791-FBA0-6C19C8CA77C0}"/>
          </ac:graphicFrameMkLst>
        </pc:graphicFrameChg>
        <pc:graphicFrameChg chg="add mod">
          <ac:chgData name="Danny Young" userId="cb0f4ce2-eb4f-479e-8e8f-3beb257e632f" providerId="ADAL" clId="{7FD740C6-A939-47AA-AC72-2D803041F20A}" dt="2024-09-27T20:17:55.168" v="430" actId="1036"/>
          <ac:graphicFrameMkLst>
            <pc:docMk/>
            <pc:sldMk cId="2336378183" sldId="282"/>
            <ac:graphicFrameMk id="5" creationId="{4E69B6C1-BBAE-0ABC-91FE-BBB0255BE545}"/>
          </ac:graphicFrameMkLst>
        </pc:graphicFrameChg>
        <pc:graphicFrameChg chg="add mod">
          <ac:chgData name="Danny Young" userId="cb0f4ce2-eb4f-479e-8e8f-3beb257e632f" providerId="ADAL" clId="{7FD740C6-A939-47AA-AC72-2D803041F20A}" dt="2024-09-27T20:17:55.168" v="430" actId="1036"/>
          <ac:graphicFrameMkLst>
            <pc:docMk/>
            <pc:sldMk cId="2336378183" sldId="282"/>
            <ac:graphicFrameMk id="6" creationId="{42F85CA9-0C4F-E52E-B0F5-49AE8E6C9FBB}"/>
          </ac:graphicFrameMkLst>
        </pc:graphicFrameChg>
        <pc:graphicFrameChg chg="add mod">
          <ac:chgData name="Danny Young" userId="cb0f4ce2-eb4f-479e-8e8f-3beb257e632f" providerId="ADAL" clId="{7FD740C6-A939-47AA-AC72-2D803041F20A}" dt="2024-09-27T20:17:55.168" v="430" actId="1036"/>
          <ac:graphicFrameMkLst>
            <pc:docMk/>
            <pc:sldMk cId="2336378183" sldId="282"/>
            <ac:graphicFrameMk id="7" creationId="{D348DF30-57D2-B88E-38F0-F860134287AA}"/>
          </ac:graphicFrameMkLst>
        </pc:graphicFrameChg>
        <pc:graphicFrameChg chg="add mod">
          <ac:chgData name="Danny Young" userId="cb0f4ce2-eb4f-479e-8e8f-3beb257e632f" providerId="ADAL" clId="{7FD740C6-A939-47AA-AC72-2D803041F20A}" dt="2024-09-27T20:18:00.249" v="431" actId="1076"/>
          <ac:graphicFrameMkLst>
            <pc:docMk/>
            <pc:sldMk cId="2336378183" sldId="282"/>
            <ac:graphicFrameMk id="8" creationId="{B1862DD9-C03F-020F-6FFF-FF6B53B36FF3}"/>
          </ac:graphicFrameMkLst>
        </pc:graphicFrameChg>
        <pc:graphicFrameChg chg="add mod">
          <ac:chgData name="Danny Young" userId="cb0f4ce2-eb4f-479e-8e8f-3beb257e632f" providerId="ADAL" clId="{7FD740C6-A939-47AA-AC72-2D803041F20A}" dt="2024-09-27T20:18:00.249" v="431" actId="1076"/>
          <ac:graphicFrameMkLst>
            <pc:docMk/>
            <pc:sldMk cId="2336378183" sldId="282"/>
            <ac:graphicFrameMk id="9" creationId="{9FB812F1-63CA-66B3-91C3-AA1676ADDD59}"/>
          </ac:graphicFrameMkLst>
        </pc:graphicFrameChg>
        <pc:graphicFrameChg chg="add mod">
          <ac:chgData name="Danny Young" userId="cb0f4ce2-eb4f-479e-8e8f-3beb257e632f" providerId="ADAL" clId="{7FD740C6-A939-47AA-AC72-2D803041F20A}" dt="2024-09-27T20:18:00.249" v="431" actId="1076"/>
          <ac:graphicFrameMkLst>
            <pc:docMk/>
            <pc:sldMk cId="2336378183" sldId="282"/>
            <ac:graphicFrameMk id="10" creationId="{F9F9853E-27D3-A53F-DCB4-9549A8BFB2F3}"/>
          </ac:graphicFrameMkLst>
        </pc:graphicFrameChg>
        <pc:graphicFrameChg chg="add mod">
          <ac:chgData name="Danny Young" userId="cb0f4ce2-eb4f-479e-8e8f-3beb257e632f" providerId="ADAL" clId="{7FD740C6-A939-47AA-AC72-2D803041F20A}" dt="2024-09-27T20:18:00.249" v="431" actId="1076"/>
          <ac:graphicFrameMkLst>
            <pc:docMk/>
            <pc:sldMk cId="2336378183" sldId="282"/>
            <ac:graphicFrameMk id="11" creationId="{83D0D1F7-C0C0-20BF-4B4F-7D1A5CE0C014}"/>
          </ac:graphicFrameMkLst>
        </pc:graphicFrameChg>
        <pc:graphicFrameChg chg="add mod">
          <ac:chgData name="Danny Young" userId="cb0f4ce2-eb4f-479e-8e8f-3beb257e632f" providerId="ADAL" clId="{7FD740C6-A939-47AA-AC72-2D803041F20A}" dt="2024-09-27T20:18:00.249" v="431" actId="1076"/>
          <ac:graphicFrameMkLst>
            <pc:docMk/>
            <pc:sldMk cId="2336378183" sldId="282"/>
            <ac:graphicFrameMk id="12" creationId="{85FDF080-5E64-DD2E-553C-13649ED61FCF}"/>
          </ac:graphicFrameMkLst>
        </pc:graphicFrameChg>
        <pc:graphicFrameChg chg="add mod">
          <ac:chgData name="Danny Young" userId="cb0f4ce2-eb4f-479e-8e8f-3beb257e632f" providerId="ADAL" clId="{7FD740C6-A939-47AA-AC72-2D803041F20A}" dt="2024-09-27T21:20:43.348" v="576"/>
          <ac:graphicFrameMkLst>
            <pc:docMk/>
            <pc:sldMk cId="2336378183" sldId="282"/>
            <ac:graphicFrameMk id="13" creationId="{2278D9F7-DFDB-A181-AC0B-3A4B1811536A}"/>
          </ac:graphicFrameMkLst>
        </pc:graphicFrameChg>
        <pc:graphicFrameChg chg="add mod">
          <ac:chgData name="Danny Young" userId="cb0f4ce2-eb4f-479e-8e8f-3beb257e632f" providerId="ADAL" clId="{7FD740C6-A939-47AA-AC72-2D803041F20A}" dt="2024-09-27T21:20:47.467" v="578"/>
          <ac:graphicFrameMkLst>
            <pc:docMk/>
            <pc:sldMk cId="2336378183" sldId="282"/>
            <ac:graphicFrameMk id="14" creationId="{F0581400-E1A4-7A55-B723-2B0E92E306AB}"/>
          </ac:graphicFrameMkLst>
        </pc:graphicFrameChg>
        <pc:graphicFrameChg chg="add mod">
          <ac:chgData name="Danny Young" userId="cb0f4ce2-eb4f-479e-8e8f-3beb257e632f" providerId="ADAL" clId="{7FD740C6-A939-47AA-AC72-2D803041F20A}" dt="2024-09-27T21:20:51.573" v="580"/>
          <ac:graphicFrameMkLst>
            <pc:docMk/>
            <pc:sldMk cId="2336378183" sldId="282"/>
            <ac:graphicFrameMk id="15" creationId="{56B0D71C-EC4E-3EDE-24BA-F28E2018BC6E}"/>
          </ac:graphicFrameMkLst>
        </pc:graphicFrameChg>
      </pc:sldChg>
      <pc:sldChg chg="delSp modSp new mod">
        <pc:chgData name="Danny Young" userId="cb0f4ce2-eb4f-479e-8e8f-3beb257e632f" providerId="ADAL" clId="{7FD740C6-A939-47AA-AC72-2D803041F20A}" dt="2024-09-27T20:27:01.667" v="574" actId="14100"/>
        <pc:sldMkLst>
          <pc:docMk/>
          <pc:sldMk cId="4278451398" sldId="283"/>
        </pc:sldMkLst>
        <pc:spChg chg="del">
          <ac:chgData name="Danny Young" userId="cb0f4ce2-eb4f-479e-8e8f-3beb257e632f" providerId="ADAL" clId="{7FD740C6-A939-47AA-AC72-2D803041F20A}" dt="2024-09-27T20:26:49.393" v="572" actId="478"/>
          <ac:spMkLst>
            <pc:docMk/>
            <pc:sldMk cId="4278451398" sldId="283"/>
            <ac:spMk id="2" creationId="{1449CA46-90FE-448F-F913-00CD29565CDE}"/>
          </ac:spMkLst>
        </pc:spChg>
        <pc:spChg chg="mod">
          <ac:chgData name="Danny Young" userId="cb0f4ce2-eb4f-479e-8e8f-3beb257e632f" providerId="ADAL" clId="{7FD740C6-A939-47AA-AC72-2D803041F20A}" dt="2024-09-27T20:27:01.667" v="574" actId="14100"/>
          <ac:spMkLst>
            <pc:docMk/>
            <pc:sldMk cId="4278451398" sldId="283"/>
            <ac:spMk id="3" creationId="{ADBCE51D-2F52-717F-E882-61400E6AC7FE}"/>
          </ac:spMkLst>
        </pc:spChg>
      </pc:sldChg>
      <pc:sldChg chg="new">
        <pc:chgData name="Danny Young" userId="cb0f4ce2-eb4f-479e-8e8f-3beb257e632f" providerId="ADAL" clId="{7FD740C6-A939-47AA-AC72-2D803041F20A}" dt="2024-09-27T21:31:06.326" v="581" actId="680"/>
        <pc:sldMkLst>
          <pc:docMk/>
          <pc:sldMk cId="442147634" sldId="28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EFB03-2FDB-4A6F-B6BF-4F53F3F5F0AC}" type="datetimeFigureOut">
              <a:rPr lang="en-CA" smtClean="0"/>
              <a:pPr/>
              <a:t>2024-09-27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828B0-C136-425E-BD31-BE812FF45420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3858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828B0-C136-425E-BD31-BE812FF45420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32887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6828B0-C136-425E-BD31-BE812FF45420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5898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828B0-C136-425E-BD31-BE812FF45420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1883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828B0-C136-425E-BD31-BE812FF45420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1703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828B0-C136-425E-BD31-BE812FF45420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3860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828B0-C136-425E-BD31-BE812FF45420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7153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828B0-C136-425E-BD31-BE812FF45420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93992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828B0-C136-425E-BD31-BE812FF45420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32628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6828B0-C136-425E-BD31-BE812FF45420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98228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828B0-C136-425E-BD31-BE812FF45420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3123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B190235C-95BC-4042-9B9E-833282A51CFD}" type="datetimeFigureOut">
              <a:rPr lang="en-CA" smtClean="0"/>
              <a:pPr/>
              <a:t>2024-09-27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2EF6CD88-96CC-401E-B8EA-20AF3EF97D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0235C-95BC-4042-9B9E-833282A51CFD}" type="datetimeFigureOut">
              <a:rPr lang="en-CA" smtClean="0"/>
              <a:pPr/>
              <a:t>2024-09-27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6CD88-96CC-401E-B8EA-20AF3EF97D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0235C-95BC-4042-9B9E-833282A51CFD}" type="datetimeFigureOut">
              <a:rPr lang="en-CA" smtClean="0"/>
              <a:pPr/>
              <a:t>2024-09-27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6CD88-96CC-401E-B8EA-20AF3EF97D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190235C-95BC-4042-9B9E-833282A51CFD}" type="datetimeFigureOut">
              <a:rPr lang="en-CA" smtClean="0"/>
              <a:pPr/>
              <a:t>2024-09-27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EF6CD88-96CC-401E-B8EA-20AF3EF97D7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B190235C-95BC-4042-9B9E-833282A51CFD}" type="datetimeFigureOut">
              <a:rPr lang="en-CA" smtClean="0"/>
              <a:pPr/>
              <a:t>2024-09-27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2EF6CD88-96CC-401E-B8EA-20AF3EF97D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0235C-95BC-4042-9B9E-833282A51CFD}" type="datetimeFigureOut">
              <a:rPr lang="en-CA" smtClean="0"/>
              <a:pPr/>
              <a:t>2024-09-27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6CD88-96CC-401E-B8EA-20AF3EF97D7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0235C-95BC-4042-9B9E-833282A51CFD}" type="datetimeFigureOut">
              <a:rPr lang="en-CA" smtClean="0"/>
              <a:pPr/>
              <a:t>2024-09-27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6CD88-96CC-401E-B8EA-20AF3EF97D7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190235C-95BC-4042-9B9E-833282A51CFD}" type="datetimeFigureOut">
              <a:rPr lang="en-CA" smtClean="0"/>
              <a:pPr/>
              <a:t>2024-09-27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F6CD88-96CC-401E-B8EA-20AF3EF97D7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0235C-95BC-4042-9B9E-833282A51CFD}" type="datetimeFigureOut">
              <a:rPr lang="en-CA" smtClean="0"/>
              <a:pPr/>
              <a:t>2024-09-27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6CD88-96CC-401E-B8EA-20AF3EF97D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190235C-95BC-4042-9B9E-833282A51CFD}" type="datetimeFigureOut">
              <a:rPr lang="en-CA" smtClean="0"/>
              <a:pPr/>
              <a:t>2024-09-27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EF6CD88-96CC-401E-B8EA-20AF3EF97D7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190235C-95BC-4042-9B9E-833282A51CFD}" type="datetimeFigureOut">
              <a:rPr lang="en-CA" smtClean="0"/>
              <a:pPr/>
              <a:t>2024-09-27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F6CD88-96CC-401E-B8EA-20AF3EF97D7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190235C-95BC-4042-9B9E-833282A51CFD}" type="datetimeFigureOut">
              <a:rPr lang="en-CA" smtClean="0"/>
              <a:pPr/>
              <a:t>2024-09-27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EF6CD88-96CC-401E-B8EA-20AF3EF97D7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hyperlink" Target="http://www.bcmath.ca/" TargetMode="External"/><Relationship Id="rId3" Type="http://schemas.openxmlformats.org/officeDocument/2006/relationships/oleObject" Target="../embeddings/oleObject105.bin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98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0" Type="http://schemas.openxmlformats.org/officeDocument/2006/relationships/image" Target="../media/image97.wmf"/><Relationship Id="rId4" Type="http://schemas.openxmlformats.org/officeDocument/2006/relationships/image" Target="../media/image94.wmf"/><Relationship Id="rId9" Type="http://schemas.openxmlformats.org/officeDocument/2006/relationships/oleObject" Target="../embeddings/oleObject10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13" Type="http://schemas.openxmlformats.org/officeDocument/2006/relationships/oleObject" Target="../embeddings/oleObject115.bin"/><Relationship Id="rId18" Type="http://schemas.openxmlformats.org/officeDocument/2006/relationships/image" Target="../media/image106.wmf"/><Relationship Id="rId26" Type="http://schemas.openxmlformats.org/officeDocument/2006/relationships/image" Target="../media/image109.wmf"/><Relationship Id="rId3" Type="http://schemas.openxmlformats.org/officeDocument/2006/relationships/oleObject" Target="../embeddings/oleObject110.bin"/><Relationship Id="rId21" Type="http://schemas.openxmlformats.org/officeDocument/2006/relationships/oleObject" Target="../embeddings/oleObject119.bin"/><Relationship Id="rId7" Type="http://schemas.openxmlformats.org/officeDocument/2006/relationships/oleObject" Target="../embeddings/oleObject112.bin"/><Relationship Id="rId12" Type="http://schemas.openxmlformats.org/officeDocument/2006/relationships/image" Target="../media/image103.wmf"/><Relationship Id="rId17" Type="http://schemas.openxmlformats.org/officeDocument/2006/relationships/oleObject" Target="../embeddings/oleObject117.bin"/><Relationship Id="rId25" Type="http://schemas.openxmlformats.org/officeDocument/2006/relationships/oleObject" Target="../embeddings/oleObject122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05.wmf"/><Relationship Id="rId20" Type="http://schemas.openxmlformats.org/officeDocument/2006/relationships/image" Target="../media/image107.wmf"/><Relationship Id="rId29" Type="http://schemas.openxmlformats.org/officeDocument/2006/relationships/oleObject" Target="../embeddings/oleObject12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114.bin"/><Relationship Id="rId24" Type="http://schemas.openxmlformats.org/officeDocument/2006/relationships/oleObject" Target="../embeddings/oleObject121.bin"/><Relationship Id="rId5" Type="http://schemas.openxmlformats.org/officeDocument/2006/relationships/oleObject" Target="../embeddings/oleObject111.bin"/><Relationship Id="rId15" Type="http://schemas.openxmlformats.org/officeDocument/2006/relationships/oleObject" Target="../embeddings/oleObject116.bin"/><Relationship Id="rId23" Type="http://schemas.openxmlformats.org/officeDocument/2006/relationships/oleObject" Target="../embeddings/oleObject120.bin"/><Relationship Id="rId28" Type="http://schemas.openxmlformats.org/officeDocument/2006/relationships/image" Target="../media/image110.wmf"/><Relationship Id="rId10" Type="http://schemas.openxmlformats.org/officeDocument/2006/relationships/image" Target="../media/image102.wmf"/><Relationship Id="rId19" Type="http://schemas.openxmlformats.org/officeDocument/2006/relationships/oleObject" Target="../embeddings/oleObject118.bin"/><Relationship Id="rId31" Type="http://schemas.openxmlformats.org/officeDocument/2006/relationships/hyperlink" Target="http://www.bcmath.ca/" TargetMode="External"/><Relationship Id="rId4" Type="http://schemas.openxmlformats.org/officeDocument/2006/relationships/image" Target="../media/image99.wmf"/><Relationship Id="rId9" Type="http://schemas.openxmlformats.org/officeDocument/2006/relationships/oleObject" Target="../embeddings/oleObject113.bin"/><Relationship Id="rId14" Type="http://schemas.openxmlformats.org/officeDocument/2006/relationships/image" Target="../media/image104.wmf"/><Relationship Id="rId22" Type="http://schemas.openxmlformats.org/officeDocument/2006/relationships/image" Target="../media/image108.wmf"/><Relationship Id="rId27" Type="http://schemas.openxmlformats.org/officeDocument/2006/relationships/oleObject" Target="../embeddings/oleObject123.bin"/><Relationship Id="rId30" Type="http://schemas.openxmlformats.org/officeDocument/2006/relationships/oleObject" Target="../embeddings/oleObject12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13" Type="http://schemas.openxmlformats.org/officeDocument/2006/relationships/oleObject" Target="../embeddings/oleObject130.bin"/><Relationship Id="rId18" Type="http://schemas.openxmlformats.org/officeDocument/2006/relationships/image" Target="../media/image117.wmf"/><Relationship Id="rId3" Type="http://schemas.openxmlformats.org/officeDocument/2006/relationships/image" Target="../media/image111.wmf"/><Relationship Id="rId21" Type="http://schemas.openxmlformats.org/officeDocument/2006/relationships/image" Target="../media/image117.png"/><Relationship Id="rId7" Type="http://schemas.openxmlformats.org/officeDocument/2006/relationships/image" Target="../media/image112.wmf"/><Relationship Id="rId12" Type="http://schemas.openxmlformats.org/officeDocument/2006/relationships/image" Target="../media/image114.wmf"/><Relationship Id="rId17" Type="http://schemas.openxmlformats.org/officeDocument/2006/relationships/oleObject" Target="../embeddings/oleObject132.bin"/><Relationship Id="rId2" Type="http://schemas.openxmlformats.org/officeDocument/2006/relationships/oleObject" Target="../embeddings/oleObject126.bin"/><Relationship Id="rId16" Type="http://schemas.openxmlformats.org/officeDocument/2006/relationships/image" Target="../media/image116.wmf"/><Relationship Id="rId20" Type="http://schemas.openxmlformats.org/officeDocument/2006/relationships/image" Target="../media/image118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7.bin"/><Relationship Id="rId11" Type="http://schemas.openxmlformats.org/officeDocument/2006/relationships/oleObject" Target="../embeddings/oleObject129.bin"/><Relationship Id="rId5" Type="http://schemas.openxmlformats.org/officeDocument/2006/relationships/image" Target="../media/image1150.png"/><Relationship Id="rId15" Type="http://schemas.openxmlformats.org/officeDocument/2006/relationships/oleObject" Target="../embeddings/oleObject131.bin"/><Relationship Id="rId10" Type="http://schemas.openxmlformats.org/officeDocument/2006/relationships/image" Target="../media/image113.wmf"/><Relationship Id="rId19" Type="http://schemas.openxmlformats.org/officeDocument/2006/relationships/oleObject" Target="../embeddings/oleObject133.bin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15.wmf"/><Relationship Id="rId22" Type="http://schemas.openxmlformats.org/officeDocument/2006/relationships/image" Target="../media/image11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6.bin"/><Relationship Id="rId13" Type="http://schemas.openxmlformats.org/officeDocument/2006/relationships/image" Target="../media/image120.wmf"/><Relationship Id="rId3" Type="http://schemas.openxmlformats.org/officeDocument/2006/relationships/image" Target="../media/image122.png"/><Relationship Id="rId7" Type="http://schemas.openxmlformats.org/officeDocument/2006/relationships/image" Target="../media/image114.wmf"/><Relationship Id="rId12" Type="http://schemas.openxmlformats.org/officeDocument/2006/relationships/oleObject" Target="../embeddings/oleObject1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5.bin"/><Relationship Id="rId11" Type="http://schemas.openxmlformats.org/officeDocument/2006/relationships/image" Target="../media/image119.wmf"/><Relationship Id="rId5" Type="http://schemas.openxmlformats.org/officeDocument/2006/relationships/image" Target="../media/image113.wmf"/><Relationship Id="rId15" Type="http://schemas.openxmlformats.org/officeDocument/2006/relationships/image" Target="../media/image121.wmf"/><Relationship Id="rId10" Type="http://schemas.openxmlformats.org/officeDocument/2006/relationships/oleObject" Target="../embeddings/oleObject137.bin"/><Relationship Id="rId4" Type="http://schemas.openxmlformats.org/officeDocument/2006/relationships/oleObject" Target="../embeddings/oleObject134.bin"/><Relationship Id="rId9" Type="http://schemas.openxmlformats.org/officeDocument/2006/relationships/image" Target="../media/image115.wmf"/><Relationship Id="rId14" Type="http://schemas.openxmlformats.org/officeDocument/2006/relationships/oleObject" Target="../embeddings/oleObject13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wmf"/><Relationship Id="rId2" Type="http://schemas.openxmlformats.org/officeDocument/2006/relationships/oleObject" Target="../embeddings/oleObject14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3.wmf"/><Relationship Id="rId4" Type="http://schemas.openxmlformats.org/officeDocument/2006/relationships/oleObject" Target="../embeddings/oleObject14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5.bin"/><Relationship Id="rId3" Type="http://schemas.openxmlformats.org/officeDocument/2006/relationships/image" Target="../media/image124.wmf"/><Relationship Id="rId7" Type="http://schemas.openxmlformats.org/officeDocument/2006/relationships/image" Target="../media/image126.wmf"/><Relationship Id="rId2" Type="http://schemas.openxmlformats.org/officeDocument/2006/relationships/oleObject" Target="../embeddings/oleObject1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4.bin"/><Relationship Id="rId5" Type="http://schemas.openxmlformats.org/officeDocument/2006/relationships/image" Target="../media/image125.wmf"/><Relationship Id="rId4" Type="http://schemas.openxmlformats.org/officeDocument/2006/relationships/oleObject" Target="../embeddings/oleObject143.bin"/><Relationship Id="rId9" Type="http://schemas.openxmlformats.org/officeDocument/2006/relationships/image" Target="../media/image127.wmf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1.bin"/><Relationship Id="rId18" Type="http://schemas.openxmlformats.org/officeDocument/2006/relationships/image" Target="../media/image135.wmf"/><Relationship Id="rId26" Type="http://schemas.openxmlformats.org/officeDocument/2006/relationships/oleObject" Target="../embeddings/oleObject158.bin"/><Relationship Id="rId21" Type="http://schemas.openxmlformats.org/officeDocument/2006/relationships/image" Target="../media/image136.wmf"/><Relationship Id="rId34" Type="http://schemas.openxmlformats.org/officeDocument/2006/relationships/image" Target="../media/image141.wmf"/><Relationship Id="rId7" Type="http://schemas.openxmlformats.org/officeDocument/2006/relationships/oleObject" Target="../embeddings/oleObject148.bin"/><Relationship Id="rId12" Type="http://schemas.openxmlformats.org/officeDocument/2006/relationships/image" Target="../media/image132.wmf"/><Relationship Id="rId17" Type="http://schemas.openxmlformats.org/officeDocument/2006/relationships/oleObject" Target="../embeddings/oleObject153.bin"/><Relationship Id="rId25" Type="http://schemas.openxmlformats.org/officeDocument/2006/relationships/image" Target="../media/image138.wmf"/><Relationship Id="rId33" Type="http://schemas.openxmlformats.org/officeDocument/2006/relationships/oleObject" Target="../embeddings/oleObject163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34.wmf"/><Relationship Id="rId20" Type="http://schemas.openxmlformats.org/officeDocument/2006/relationships/oleObject" Target="../embeddings/oleObject155.bin"/><Relationship Id="rId29" Type="http://schemas.openxmlformats.org/officeDocument/2006/relationships/oleObject" Target="../embeddings/oleObject16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9.wmf"/><Relationship Id="rId11" Type="http://schemas.openxmlformats.org/officeDocument/2006/relationships/oleObject" Target="../embeddings/oleObject150.bin"/><Relationship Id="rId24" Type="http://schemas.openxmlformats.org/officeDocument/2006/relationships/oleObject" Target="../embeddings/oleObject157.bin"/><Relationship Id="rId32" Type="http://schemas.openxmlformats.org/officeDocument/2006/relationships/oleObject" Target="../embeddings/oleObject162.bin"/><Relationship Id="rId37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147.bin"/><Relationship Id="rId15" Type="http://schemas.openxmlformats.org/officeDocument/2006/relationships/oleObject" Target="../embeddings/oleObject152.bin"/><Relationship Id="rId23" Type="http://schemas.openxmlformats.org/officeDocument/2006/relationships/image" Target="../media/image137.wmf"/><Relationship Id="rId28" Type="http://schemas.openxmlformats.org/officeDocument/2006/relationships/oleObject" Target="../embeddings/oleObject159.bin"/><Relationship Id="rId36" Type="http://schemas.openxmlformats.org/officeDocument/2006/relationships/oleObject" Target="../embeddings/oleObject165.bin"/><Relationship Id="rId10" Type="http://schemas.openxmlformats.org/officeDocument/2006/relationships/image" Target="../media/image131.wmf"/><Relationship Id="rId19" Type="http://schemas.openxmlformats.org/officeDocument/2006/relationships/oleObject" Target="../embeddings/oleObject154.bin"/><Relationship Id="rId31" Type="http://schemas.openxmlformats.org/officeDocument/2006/relationships/image" Target="../media/image140.wmf"/><Relationship Id="rId4" Type="http://schemas.openxmlformats.org/officeDocument/2006/relationships/image" Target="../media/image128.wmf"/><Relationship Id="rId9" Type="http://schemas.openxmlformats.org/officeDocument/2006/relationships/oleObject" Target="../embeddings/oleObject149.bin"/><Relationship Id="rId14" Type="http://schemas.openxmlformats.org/officeDocument/2006/relationships/image" Target="../media/image133.wmf"/><Relationship Id="rId22" Type="http://schemas.openxmlformats.org/officeDocument/2006/relationships/oleObject" Target="../embeddings/oleObject156.bin"/><Relationship Id="rId27" Type="http://schemas.openxmlformats.org/officeDocument/2006/relationships/image" Target="../media/image139.wmf"/><Relationship Id="rId30" Type="http://schemas.openxmlformats.org/officeDocument/2006/relationships/oleObject" Target="../embeddings/oleObject161.bin"/><Relationship Id="rId35" Type="http://schemas.openxmlformats.org/officeDocument/2006/relationships/oleObject" Target="../embeddings/oleObject164.bin"/><Relationship Id="rId8" Type="http://schemas.openxmlformats.org/officeDocument/2006/relationships/image" Target="../media/image130.wmf"/><Relationship Id="rId3" Type="http://schemas.openxmlformats.org/officeDocument/2006/relationships/oleObject" Target="../embeddings/oleObject146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8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9.bin"/><Relationship Id="rId13" Type="http://schemas.openxmlformats.org/officeDocument/2006/relationships/image" Target="../media/image147.wmf"/><Relationship Id="rId18" Type="http://schemas.openxmlformats.org/officeDocument/2006/relationships/oleObject" Target="../embeddings/oleObject174.bin"/><Relationship Id="rId3" Type="http://schemas.openxmlformats.org/officeDocument/2006/relationships/image" Target="../media/image142.wmf"/><Relationship Id="rId21" Type="http://schemas.openxmlformats.org/officeDocument/2006/relationships/image" Target="../media/image151.wmf"/><Relationship Id="rId7" Type="http://schemas.openxmlformats.org/officeDocument/2006/relationships/image" Target="../media/image144.wmf"/><Relationship Id="rId12" Type="http://schemas.openxmlformats.org/officeDocument/2006/relationships/oleObject" Target="../embeddings/oleObject171.bin"/><Relationship Id="rId17" Type="http://schemas.openxmlformats.org/officeDocument/2006/relationships/image" Target="../media/image149.wmf"/><Relationship Id="rId25" Type="http://schemas.openxmlformats.org/officeDocument/2006/relationships/image" Target="../media/image153.wmf"/><Relationship Id="rId2" Type="http://schemas.openxmlformats.org/officeDocument/2006/relationships/oleObject" Target="../embeddings/oleObject166.bin"/><Relationship Id="rId16" Type="http://schemas.openxmlformats.org/officeDocument/2006/relationships/oleObject" Target="../embeddings/oleObject173.bin"/><Relationship Id="rId20" Type="http://schemas.openxmlformats.org/officeDocument/2006/relationships/oleObject" Target="../embeddings/oleObject17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8.bin"/><Relationship Id="rId11" Type="http://schemas.openxmlformats.org/officeDocument/2006/relationships/image" Target="../media/image146.wmf"/><Relationship Id="rId24" Type="http://schemas.openxmlformats.org/officeDocument/2006/relationships/oleObject" Target="../embeddings/oleObject177.bin"/><Relationship Id="rId5" Type="http://schemas.openxmlformats.org/officeDocument/2006/relationships/image" Target="../media/image143.wmf"/><Relationship Id="rId15" Type="http://schemas.openxmlformats.org/officeDocument/2006/relationships/image" Target="../media/image148.wmf"/><Relationship Id="rId23" Type="http://schemas.openxmlformats.org/officeDocument/2006/relationships/image" Target="../media/image152.wmf"/><Relationship Id="rId10" Type="http://schemas.openxmlformats.org/officeDocument/2006/relationships/oleObject" Target="../embeddings/oleObject170.bin"/><Relationship Id="rId19" Type="http://schemas.openxmlformats.org/officeDocument/2006/relationships/image" Target="../media/image150.wmf"/><Relationship Id="rId4" Type="http://schemas.openxmlformats.org/officeDocument/2006/relationships/oleObject" Target="../embeddings/oleObject167.bin"/><Relationship Id="rId9" Type="http://schemas.openxmlformats.org/officeDocument/2006/relationships/image" Target="../media/image145.wmf"/><Relationship Id="rId14" Type="http://schemas.openxmlformats.org/officeDocument/2006/relationships/oleObject" Target="../embeddings/oleObject172.bin"/><Relationship Id="rId22" Type="http://schemas.openxmlformats.org/officeDocument/2006/relationships/oleObject" Target="../embeddings/oleObject17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0.png"/><Relationship Id="rId5" Type="http://schemas.openxmlformats.org/officeDocument/2006/relationships/image" Target="../media/image3.wmf"/><Relationship Id="rId15" Type="http://schemas.openxmlformats.org/officeDocument/2006/relationships/image" Target="../media/image7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4.bin"/><Relationship Id="rId26" Type="http://schemas.openxmlformats.org/officeDocument/2006/relationships/oleObject" Target="../embeddings/oleObject19.bin"/><Relationship Id="rId39" Type="http://schemas.openxmlformats.org/officeDocument/2006/relationships/oleObject" Target="../embeddings/oleObject26.bin"/><Relationship Id="rId21" Type="http://schemas.openxmlformats.org/officeDocument/2006/relationships/image" Target="../media/image16.wmf"/><Relationship Id="rId34" Type="http://schemas.openxmlformats.org/officeDocument/2006/relationships/image" Target="../media/image21.wmf"/><Relationship Id="rId42" Type="http://schemas.openxmlformats.org/officeDocument/2006/relationships/oleObject" Target="../embeddings/oleObject27.bin"/><Relationship Id="rId47" Type="http://schemas.openxmlformats.org/officeDocument/2006/relationships/image" Target="../media/image27.wmf"/><Relationship Id="rId50" Type="http://schemas.openxmlformats.org/officeDocument/2006/relationships/oleObject" Target="../embeddings/oleObject31.bin"/><Relationship Id="rId7" Type="http://schemas.openxmlformats.org/officeDocument/2006/relationships/image" Target="../media/image9.wmf"/><Relationship Id="rId16" Type="http://schemas.openxmlformats.org/officeDocument/2006/relationships/oleObject" Target="../embeddings/oleObject13.bin"/><Relationship Id="rId29" Type="http://schemas.openxmlformats.org/officeDocument/2006/relationships/image" Target="../media/image19.wmf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8.bin"/><Relationship Id="rId32" Type="http://schemas.openxmlformats.org/officeDocument/2006/relationships/oleObject" Target="../embeddings/oleObject22.bin"/><Relationship Id="rId37" Type="http://schemas.openxmlformats.org/officeDocument/2006/relationships/oleObject" Target="../embeddings/oleObject25.bin"/><Relationship Id="rId40" Type="http://schemas.openxmlformats.org/officeDocument/2006/relationships/image" Target="../media/image24.wmf"/><Relationship Id="rId45" Type="http://schemas.openxmlformats.org/officeDocument/2006/relationships/image" Target="../media/image26.wmf"/><Relationship Id="rId53" Type="http://schemas.openxmlformats.org/officeDocument/2006/relationships/image" Target="../media/image30.wmf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23" Type="http://schemas.openxmlformats.org/officeDocument/2006/relationships/oleObject" Target="../embeddings/oleObject17.bin"/><Relationship Id="rId28" Type="http://schemas.openxmlformats.org/officeDocument/2006/relationships/oleObject" Target="../embeddings/oleObject20.bin"/><Relationship Id="rId36" Type="http://schemas.openxmlformats.org/officeDocument/2006/relationships/image" Target="../media/image22.wmf"/><Relationship Id="rId49" Type="http://schemas.openxmlformats.org/officeDocument/2006/relationships/image" Target="../media/image28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5.wmf"/><Relationship Id="rId31" Type="http://schemas.openxmlformats.org/officeDocument/2006/relationships/image" Target="../media/image20.wmf"/><Relationship Id="rId44" Type="http://schemas.openxmlformats.org/officeDocument/2006/relationships/oleObject" Target="../embeddings/oleObject28.bin"/><Relationship Id="rId52" Type="http://schemas.openxmlformats.org/officeDocument/2006/relationships/oleObject" Target="../embeddings/oleObject32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Relationship Id="rId27" Type="http://schemas.openxmlformats.org/officeDocument/2006/relationships/image" Target="../media/image18.wmf"/><Relationship Id="rId30" Type="http://schemas.openxmlformats.org/officeDocument/2006/relationships/oleObject" Target="../embeddings/oleObject21.bin"/><Relationship Id="rId35" Type="http://schemas.openxmlformats.org/officeDocument/2006/relationships/oleObject" Target="../embeddings/oleObject24.bin"/><Relationship Id="rId43" Type="http://schemas.openxmlformats.org/officeDocument/2006/relationships/image" Target="../media/image25.wmf"/><Relationship Id="rId48" Type="http://schemas.openxmlformats.org/officeDocument/2006/relationships/oleObject" Target="../embeddings/oleObject30.bin"/><Relationship Id="rId8" Type="http://schemas.openxmlformats.org/officeDocument/2006/relationships/oleObject" Target="../embeddings/oleObject9.bin"/><Relationship Id="rId51" Type="http://schemas.openxmlformats.org/officeDocument/2006/relationships/image" Target="../media/image29.wmf"/><Relationship Id="rId3" Type="http://schemas.openxmlformats.org/officeDocument/2006/relationships/image" Target="../media/image31.png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wmf"/><Relationship Id="rId25" Type="http://schemas.openxmlformats.org/officeDocument/2006/relationships/image" Target="../media/image17.wmf"/><Relationship Id="rId33" Type="http://schemas.openxmlformats.org/officeDocument/2006/relationships/oleObject" Target="../embeddings/oleObject23.bin"/><Relationship Id="rId38" Type="http://schemas.openxmlformats.org/officeDocument/2006/relationships/image" Target="../media/image23.wmf"/><Relationship Id="rId46" Type="http://schemas.openxmlformats.org/officeDocument/2006/relationships/oleObject" Target="../embeddings/oleObject29.bin"/><Relationship Id="rId20" Type="http://schemas.openxmlformats.org/officeDocument/2006/relationships/oleObject" Target="../embeddings/oleObject15.bin"/><Relationship Id="rId41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8.bin"/><Relationship Id="rId18" Type="http://schemas.openxmlformats.org/officeDocument/2006/relationships/image" Target="../media/image37.wmf"/><Relationship Id="rId26" Type="http://schemas.openxmlformats.org/officeDocument/2006/relationships/image" Target="../media/image41.wmf"/><Relationship Id="rId39" Type="http://schemas.openxmlformats.org/officeDocument/2006/relationships/image" Target="../media/image47.wmf"/><Relationship Id="rId21" Type="http://schemas.openxmlformats.org/officeDocument/2006/relationships/oleObject" Target="../embeddings/oleObject42.bin"/><Relationship Id="rId34" Type="http://schemas.openxmlformats.org/officeDocument/2006/relationships/oleObject" Target="../embeddings/oleObject48.bin"/><Relationship Id="rId42" Type="http://schemas.openxmlformats.org/officeDocument/2006/relationships/image" Target="../media/image48.wmf"/><Relationship Id="rId47" Type="http://schemas.openxmlformats.org/officeDocument/2006/relationships/oleObject" Target="../embeddings/oleObject55.bin"/><Relationship Id="rId50" Type="http://schemas.openxmlformats.org/officeDocument/2006/relationships/image" Target="../media/image52.wmf"/><Relationship Id="rId55" Type="http://schemas.openxmlformats.org/officeDocument/2006/relationships/oleObject" Target="../embeddings/oleObject59.bin"/><Relationship Id="rId7" Type="http://schemas.openxmlformats.org/officeDocument/2006/relationships/image" Target="../media/image32.wmf"/><Relationship Id="rId16" Type="http://schemas.openxmlformats.org/officeDocument/2006/relationships/image" Target="../media/image36.wmf"/><Relationship Id="rId29" Type="http://schemas.openxmlformats.org/officeDocument/2006/relationships/oleObject" Target="../embeddings/oleObject46.bin"/><Relationship Id="rId11" Type="http://schemas.openxmlformats.org/officeDocument/2006/relationships/image" Target="../media/image34.wmf"/><Relationship Id="rId24" Type="http://schemas.openxmlformats.org/officeDocument/2006/relationships/image" Target="../media/image40.wmf"/><Relationship Id="rId32" Type="http://schemas.openxmlformats.org/officeDocument/2006/relationships/oleObject" Target="../embeddings/oleObject47.bin"/><Relationship Id="rId37" Type="http://schemas.openxmlformats.org/officeDocument/2006/relationships/image" Target="../media/image46.wmf"/><Relationship Id="rId40" Type="http://schemas.openxmlformats.org/officeDocument/2006/relationships/oleObject" Target="../embeddings/oleObject51.bin"/><Relationship Id="rId45" Type="http://schemas.openxmlformats.org/officeDocument/2006/relationships/oleObject" Target="../embeddings/oleObject54.bin"/><Relationship Id="rId53" Type="http://schemas.openxmlformats.org/officeDocument/2006/relationships/oleObject" Target="../embeddings/oleObject58.bin"/><Relationship Id="rId58" Type="http://schemas.openxmlformats.org/officeDocument/2006/relationships/image" Target="../media/image56.wmf"/><Relationship Id="rId5" Type="http://schemas.openxmlformats.org/officeDocument/2006/relationships/image" Target="../media/image31.wmf"/><Relationship Id="rId19" Type="http://schemas.openxmlformats.org/officeDocument/2006/relationships/oleObject" Target="../embeddings/oleObject41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3.wmf"/><Relationship Id="rId14" Type="http://schemas.openxmlformats.org/officeDocument/2006/relationships/image" Target="../media/image35.wmf"/><Relationship Id="rId22" Type="http://schemas.openxmlformats.org/officeDocument/2006/relationships/image" Target="../media/image39.wmf"/><Relationship Id="rId27" Type="http://schemas.openxmlformats.org/officeDocument/2006/relationships/oleObject" Target="../embeddings/oleObject45.bin"/><Relationship Id="rId30" Type="http://schemas.openxmlformats.org/officeDocument/2006/relationships/image" Target="../media/image43.wmf"/><Relationship Id="rId35" Type="http://schemas.openxmlformats.org/officeDocument/2006/relationships/image" Target="../media/image45.wmf"/><Relationship Id="rId43" Type="http://schemas.openxmlformats.org/officeDocument/2006/relationships/oleObject" Target="../embeddings/oleObject53.bin"/><Relationship Id="rId48" Type="http://schemas.openxmlformats.org/officeDocument/2006/relationships/image" Target="../media/image51.wmf"/><Relationship Id="rId56" Type="http://schemas.openxmlformats.org/officeDocument/2006/relationships/image" Target="../media/image55.wmf"/><Relationship Id="rId8" Type="http://schemas.openxmlformats.org/officeDocument/2006/relationships/oleObject" Target="../embeddings/oleObject35.bin"/><Relationship Id="rId51" Type="http://schemas.openxmlformats.org/officeDocument/2006/relationships/oleObject" Target="../embeddings/oleObject57.bin"/><Relationship Id="rId3" Type="http://schemas.openxmlformats.org/officeDocument/2006/relationships/image" Target="../media/image58.png"/><Relationship Id="rId12" Type="http://schemas.openxmlformats.org/officeDocument/2006/relationships/oleObject" Target="../embeddings/oleObject37.bin"/><Relationship Id="rId17" Type="http://schemas.openxmlformats.org/officeDocument/2006/relationships/oleObject" Target="../embeddings/oleObject40.bin"/><Relationship Id="rId25" Type="http://schemas.openxmlformats.org/officeDocument/2006/relationships/oleObject" Target="../embeddings/oleObject44.bin"/><Relationship Id="rId33" Type="http://schemas.openxmlformats.org/officeDocument/2006/relationships/image" Target="../media/image44.wmf"/><Relationship Id="rId38" Type="http://schemas.openxmlformats.org/officeDocument/2006/relationships/oleObject" Target="../embeddings/oleObject50.bin"/><Relationship Id="rId46" Type="http://schemas.openxmlformats.org/officeDocument/2006/relationships/image" Target="../media/image50.wmf"/><Relationship Id="rId20" Type="http://schemas.openxmlformats.org/officeDocument/2006/relationships/image" Target="../media/image38.wmf"/><Relationship Id="rId41" Type="http://schemas.openxmlformats.org/officeDocument/2006/relationships/oleObject" Target="../embeddings/oleObject52.bin"/><Relationship Id="rId54" Type="http://schemas.openxmlformats.org/officeDocument/2006/relationships/image" Target="../media/image54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23" Type="http://schemas.openxmlformats.org/officeDocument/2006/relationships/oleObject" Target="../embeddings/oleObject43.bin"/><Relationship Id="rId28" Type="http://schemas.openxmlformats.org/officeDocument/2006/relationships/image" Target="../media/image42.wmf"/><Relationship Id="rId36" Type="http://schemas.openxmlformats.org/officeDocument/2006/relationships/oleObject" Target="../embeddings/oleObject49.bin"/><Relationship Id="rId49" Type="http://schemas.openxmlformats.org/officeDocument/2006/relationships/oleObject" Target="../embeddings/oleObject56.bin"/><Relationship Id="rId57" Type="http://schemas.openxmlformats.org/officeDocument/2006/relationships/oleObject" Target="../embeddings/oleObject60.bin"/><Relationship Id="rId10" Type="http://schemas.openxmlformats.org/officeDocument/2006/relationships/oleObject" Target="../embeddings/oleObject36.bin"/><Relationship Id="rId31" Type="http://schemas.openxmlformats.org/officeDocument/2006/relationships/image" Target="../media/image59.png"/><Relationship Id="rId44" Type="http://schemas.openxmlformats.org/officeDocument/2006/relationships/image" Target="../media/image49.wmf"/><Relationship Id="rId52" Type="http://schemas.openxmlformats.org/officeDocument/2006/relationships/image" Target="../media/image53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5.bin"/><Relationship Id="rId18" Type="http://schemas.openxmlformats.org/officeDocument/2006/relationships/image" Target="../media/image13.wmf"/><Relationship Id="rId26" Type="http://schemas.openxmlformats.org/officeDocument/2006/relationships/oleObject" Target="../embeddings/oleObject72.bin"/><Relationship Id="rId39" Type="http://schemas.openxmlformats.org/officeDocument/2006/relationships/image" Target="../media/image70.wmf"/><Relationship Id="rId21" Type="http://schemas.openxmlformats.org/officeDocument/2006/relationships/oleObject" Target="../embeddings/oleObject69.bin"/><Relationship Id="rId34" Type="http://schemas.openxmlformats.org/officeDocument/2006/relationships/image" Target="../media/image68.wmf"/><Relationship Id="rId42" Type="http://schemas.openxmlformats.org/officeDocument/2006/relationships/oleObject" Target="../embeddings/oleObject81.bin"/><Relationship Id="rId47" Type="http://schemas.openxmlformats.org/officeDocument/2006/relationships/oleObject" Target="../embeddings/oleObject83.bin"/><Relationship Id="rId50" Type="http://schemas.openxmlformats.org/officeDocument/2006/relationships/image" Target="../media/image29.wmf"/><Relationship Id="rId55" Type="http://schemas.openxmlformats.org/officeDocument/2006/relationships/oleObject" Target="../embeddings/oleObject87.bin"/><Relationship Id="rId7" Type="http://schemas.openxmlformats.org/officeDocument/2006/relationships/oleObject" Target="../embeddings/oleObject62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2.wmf"/><Relationship Id="rId29" Type="http://schemas.openxmlformats.org/officeDocument/2006/relationships/oleObject" Target="../embeddings/oleObject74.bin"/><Relationship Id="rId11" Type="http://schemas.openxmlformats.org/officeDocument/2006/relationships/oleObject" Target="../embeddings/oleObject64.bin"/><Relationship Id="rId24" Type="http://schemas.openxmlformats.org/officeDocument/2006/relationships/image" Target="../media/image64.wmf"/><Relationship Id="rId32" Type="http://schemas.openxmlformats.org/officeDocument/2006/relationships/image" Target="../media/image67.wmf"/><Relationship Id="rId37" Type="http://schemas.openxmlformats.org/officeDocument/2006/relationships/image" Target="../media/image69.wmf"/><Relationship Id="rId40" Type="http://schemas.openxmlformats.org/officeDocument/2006/relationships/oleObject" Target="../embeddings/oleObject80.bin"/><Relationship Id="rId45" Type="http://schemas.openxmlformats.org/officeDocument/2006/relationships/oleObject" Target="../embeddings/oleObject82.bin"/><Relationship Id="rId53" Type="http://schemas.openxmlformats.org/officeDocument/2006/relationships/oleObject" Target="../embeddings/oleObject86.bin"/><Relationship Id="rId58" Type="http://schemas.openxmlformats.org/officeDocument/2006/relationships/image" Target="../media/image76.wmf"/><Relationship Id="rId5" Type="http://schemas.openxmlformats.org/officeDocument/2006/relationships/oleObject" Target="../embeddings/oleObject61.bin"/><Relationship Id="rId61" Type="http://schemas.openxmlformats.org/officeDocument/2006/relationships/oleObject" Target="../embeddings/oleObject90.bin"/><Relationship Id="rId19" Type="http://schemas.openxmlformats.org/officeDocument/2006/relationships/oleObject" Target="../embeddings/oleObject68.bin"/><Relationship Id="rId14" Type="http://schemas.openxmlformats.org/officeDocument/2006/relationships/image" Target="../media/image61.wmf"/><Relationship Id="rId22" Type="http://schemas.openxmlformats.org/officeDocument/2006/relationships/image" Target="../media/image63.wmf"/><Relationship Id="rId27" Type="http://schemas.openxmlformats.org/officeDocument/2006/relationships/oleObject" Target="../embeddings/oleObject73.bin"/><Relationship Id="rId30" Type="http://schemas.openxmlformats.org/officeDocument/2006/relationships/image" Target="../media/image66.wmf"/><Relationship Id="rId35" Type="http://schemas.openxmlformats.org/officeDocument/2006/relationships/oleObject" Target="../embeddings/oleObject77.bin"/><Relationship Id="rId43" Type="http://schemas.openxmlformats.org/officeDocument/2006/relationships/image" Target="../media/image72.wmf"/><Relationship Id="rId48" Type="http://schemas.openxmlformats.org/officeDocument/2006/relationships/image" Target="../media/image27.wmf"/><Relationship Id="rId56" Type="http://schemas.openxmlformats.org/officeDocument/2006/relationships/image" Target="../media/image75.wmf"/><Relationship Id="rId8" Type="http://schemas.openxmlformats.org/officeDocument/2006/relationships/image" Target="../media/image58.wmf"/><Relationship Id="rId51" Type="http://schemas.openxmlformats.org/officeDocument/2006/relationships/oleObject" Target="../embeddings/oleObject85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67.bin"/><Relationship Id="rId25" Type="http://schemas.openxmlformats.org/officeDocument/2006/relationships/oleObject" Target="../embeddings/oleObject71.bin"/><Relationship Id="rId33" Type="http://schemas.openxmlformats.org/officeDocument/2006/relationships/oleObject" Target="../embeddings/oleObject76.bin"/><Relationship Id="rId38" Type="http://schemas.openxmlformats.org/officeDocument/2006/relationships/oleObject" Target="../embeddings/oleObject79.bin"/><Relationship Id="rId46" Type="http://schemas.openxmlformats.org/officeDocument/2006/relationships/image" Target="../media/image25.wmf"/><Relationship Id="rId59" Type="http://schemas.openxmlformats.org/officeDocument/2006/relationships/oleObject" Target="../embeddings/oleObject89.bin"/><Relationship Id="rId20" Type="http://schemas.openxmlformats.org/officeDocument/2006/relationships/image" Target="../media/image62.wmf"/><Relationship Id="rId41" Type="http://schemas.openxmlformats.org/officeDocument/2006/relationships/image" Target="../media/image71.wmf"/><Relationship Id="rId54" Type="http://schemas.openxmlformats.org/officeDocument/2006/relationships/image" Target="../media/image74.wmf"/><Relationship Id="rId62" Type="http://schemas.openxmlformats.org/officeDocument/2006/relationships/image" Target="../media/image7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wmf"/><Relationship Id="rId15" Type="http://schemas.openxmlformats.org/officeDocument/2006/relationships/oleObject" Target="../embeddings/oleObject66.bin"/><Relationship Id="rId23" Type="http://schemas.openxmlformats.org/officeDocument/2006/relationships/oleObject" Target="../embeddings/oleObject70.bin"/><Relationship Id="rId28" Type="http://schemas.openxmlformats.org/officeDocument/2006/relationships/image" Target="../media/image65.wmf"/><Relationship Id="rId36" Type="http://schemas.openxmlformats.org/officeDocument/2006/relationships/oleObject" Target="../embeddings/oleObject78.bin"/><Relationship Id="rId49" Type="http://schemas.openxmlformats.org/officeDocument/2006/relationships/oleObject" Target="../embeddings/oleObject84.bin"/><Relationship Id="rId57" Type="http://schemas.openxmlformats.org/officeDocument/2006/relationships/oleObject" Target="../embeddings/oleObject88.bin"/><Relationship Id="rId10" Type="http://schemas.openxmlformats.org/officeDocument/2006/relationships/image" Target="../media/image59.wmf"/><Relationship Id="rId31" Type="http://schemas.openxmlformats.org/officeDocument/2006/relationships/oleObject" Target="../embeddings/oleObject75.bin"/><Relationship Id="rId44" Type="http://schemas.openxmlformats.org/officeDocument/2006/relationships/hyperlink" Target="http://www.bcmath.ca/" TargetMode="External"/><Relationship Id="rId52" Type="http://schemas.openxmlformats.org/officeDocument/2006/relationships/image" Target="../media/image73.wmf"/><Relationship Id="rId60" Type="http://schemas.openxmlformats.org/officeDocument/2006/relationships/image" Target="../media/image77.wmf"/><Relationship Id="rId4" Type="http://schemas.openxmlformats.org/officeDocument/2006/relationships/image" Target="../media/image590.png"/><Relationship Id="rId9" Type="http://schemas.openxmlformats.org/officeDocument/2006/relationships/oleObject" Target="../embeddings/oleObject6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image" Target="../media/image67.png"/><Relationship Id="rId18" Type="http://schemas.openxmlformats.org/officeDocument/2006/relationships/image" Target="../media/image84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63.png"/><Relationship Id="rId17" Type="http://schemas.openxmlformats.org/officeDocument/2006/relationships/oleObject" Target="../embeddings/oleObject96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8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92.bin"/><Relationship Id="rId15" Type="http://schemas.openxmlformats.org/officeDocument/2006/relationships/oleObject" Target="../embeddings/oleObject95.bin"/><Relationship Id="rId10" Type="http://schemas.openxmlformats.org/officeDocument/2006/relationships/image" Target="../media/image82.wmf"/><Relationship Id="rId19" Type="http://schemas.openxmlformats.org/officeDocument/2006/relationships/hyperlink" Target="http://www.bcmath.ca/" TargetMode="External"/><Relationship Id="rId4" Type="http://schemas.openxmlformats.org/officeDocument/2006/relationships/image" Target="../media/image79.wmf"/><Relationship Id="rId9" Type="http://schemas.openxmlformats.org/officeDocument/2006/relationships/oleObject" Target="../embeddings/oleObject94.bin"/><Relationship Id="rId14" Type="http://schemas.openxmlformats.org/officeDocument/2006/relationships/image" Target="../media/image6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3" Type="http://schemas.openxmlformats.org/officeDocument/2006/relationships/image" Target="../media/image85.wmf"/><Relationship Id="rId7" Type="http://schemas.openxmlformats.org/officeDocument/2006/relationships/image" Target="../media/image87.wmf"/><Relationship Id="rId2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9.bin"/><Relationship Id="rId11" Type="http://schemas.openxmlformats.org/officeDocument/2006/relationships/image" Target="../media/image89.wmf"/><Relationship Id="rId5" Type="http://schemas.openxmlformats.org/officeDocument/2006/relationships/image" Target="../media/image86.wmf"/><Relationship Id="rId10" Type="http://schemas.openxmlformats.org/officeDocument/2006/relationships/oleObject" Target="../embeddings/oleObject101.bin"/><Relationship Id="rId4" Type="http://schemas.openxmlformats.org/officeDocument/2006/relationships/oleObject" Target="../embeddings/oleObject98.bin"/><Relationship Id="rId9" Type="http://schemas.openxmlformats.org/officeDocument/2006/relationships/image" Target="../media/image8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3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5" Type="http://schemas.openxmlformats.org/officeDocument/2006/relationships/hyperlink" Target="http://www.bcmath.ca/" TargetMode="External"/><Relationship Id="rId10" Type="http://schemas.openxmlformats.org/officeDocument/2006/relationships/image" Target="../media/image93.wmf"/><Relationship Id="rId4" Type="http://schemas.openxmlformats.org/officeDocument/2006/relationships/image" Target="../media/image90.wmf"/><Relationship Id="rId9" Type="http://schemas.openxmlformats.org/officeDocument/2006/relationships/oleObject" Target="../embeddings/oleObject10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Section 1.3 </a:t>
            </a:r>
            <a:br>
              <a:rPr lang="en-CA" dirty="0"/>
            </a:br>
            <a:r>
              <a:rPr lang="en-CA" dirty="0"/>
              <a:t>Transformations with </a:t>
            </a:r>
            <a:br>
              <a:rPr lang="en-CA" dirty="0"/>
            </a:br>
            <a:r>
              <a:rPr lang="en-CA" dirty="0"/>
              <a:t>Reflections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54527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056" y="332581"/>
            <a:ext cx="7989888" cy="552450"/>
          </a:xfrm>
        </p:spPr>
        <p:txBody>
          <a:bodyPr/>
          <a:lstStyle/>
          <a:p>
            <a:pPr>
              <a:defRPr/>
            </a:pPr>
            <a:r>
              <a:rPr lang="en-CA" dirty="0"/>
              <a:t>IV) Summary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671638" y="1219200"/>
          <a:ext cx="2011362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90170" imgH="253890" progId="Equation.DSMT4">
                  <p:embed/>
                </p:oleObj>
              </mc:Choice>
              <mc:Fallback>
                <p:oleObj name="Equation" r:id="rId3" imgW="990170" imgH="25389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638" y="1219200"/>
                        <a:ext cx="2011362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2"/>
          <p:cNvGraphicFramePr>
            <a:graphicFrameLocks noChangeAspect="1"/>
          </p:cNvGraphicFramePr>
          <p:nvPr/>
        </p:nvGraphicFramePr>
        <p:xfrm>
          <a:off x="3633789" y="1196975"/>
          <a:ext cx="152082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48975" imgH="253890" progId="Equation.DSMT4">
                  <p:embed/>
                </p:oleObj>
              </mc:Choice>
              <mc:Fallback>
                <p:oleObj name="Equation" r:id="rId5" imgW="748975" imgH="253890" progId="Equation.DSMT4">
                  <p:embed/>
                  <p:pic>
                    <p:nvPicPr>
                      <p:cNvPr id="51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3789" y="1196975"/>
                        <a:ext cx="1520825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2"/>
          <p:cNvGraphicFramePr>
            <a:graphicFrameLocks noChangeAspect="1"/>
          </p:cNvGraphicFramePr>
          <p:nvPr/>
        </p:nvGraphicFramePr>
        <p:xfrm>
          <a:off x="1662114" y="2487614"/>
          <a:ext cx="2008187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28254" imgH="253890" progId="Equation.DSMT4">
                  <p:embed/>
                </p:oleObj>
              </mc:Choice>
              <mc:Fallback>
                <p:oleObj name="Equation" r:id="rId7" imgW="1028254" imgH="253890" progId="Equation.DSMT4">
                  <p:embed/>
                  <p:pic>
                    <p:nvPicPr>
                      <p:cNvPr id="51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114" y="2487614"/>
                        <a:ext cx="2008187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2"/>
          <p:cNvGraphicFramePr>
            <a:graphicFrameLocks noChangeAspect="1"/>
          </p:cNvGraphicFramePr>
          <p:nvPr/>
        </p:nvGraphicFramePr>
        <p:xfrm>
          <a:off x="3714750" y="2497138"/>
          <a:ext cx="1460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48975" imgH="253890" progId="Equation.DSMT4">
                  <p:embed/>
                </p:oleObj>
              </mc:Choice>
              <mc:Fallback>
                <p:oleObj name="Equation" r:id="rId9" imgW="748975" imgH="253890" progId="Equation.DSMT4">
                  <p:embed/>
                  <p:pic>
                    <p:nvPicPr>
                      <p:cNvPr id="51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2497138"/>
                        <a:ext cx="14605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427663" y="1219201"/>
            <a:ext cx="5002212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</a:rPr>
              <a:t>Horizontal Reflection over the Y-axis</a:t>
            </a:r>
          </a:p>
        </p:txBody>
      </p:sp>
      <p:graphicFrame>
        <p:nvGraphicFramePr>
          <p:cNvPr id="5128" name="Object 2"/>
          <p:cNvGraphicFramePr>
            <a:graphicFrameLocks noChangeAspect="1"/>
          </p:cNvGraphicFramePr>
          <p:nvPr/>
        </p:nvGraphicFramePr>
        <p:xfrm>
          <a:off x="3532189" y="3055939"/>
          <a:ext cx="1690687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48975" imgH="253890" progId="Equation.DSMT4">
                  <p:embed/>
                </p:oleObj>
              </mc:Choice>
              <mc:Fallback>
                <p:oleObj name="Equation" r:id="rId11" imgW="748975" imgH="253890" progId="Equation.DSMT4">
                  <p:embed/>
                  <p:pic>
                    <p:nvPicPr>
                      <p:cNvPr id="51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189" y="3055939"/>
                        <a:ext cx="1690687" cy="57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537200" y="2503488"/>
            <a:ext cx="4643438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0070C0"/>
                </a:solidFill>
              </a:rPr>
              <a:t>Vertical Reflection over the X-axis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02288" y="3048000"/>
            <a:ext cx="4546600" cy="10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/>
              <a:t>The Y variable is always isolated, so </a:t>
            </a:r>
            <a:br>
              <a:rPr lang="en-CA" sz="2000" dirty="0"/>
            </a:br>
            <a:r>
              <a:rPr lang="en-CA" sz="2000" dirty="0"/>
              <a:t>the Negative sign is often moved to </a:t>
            </a:r>
            <a:br>
              <a:rPr lang="en-CA" sz="2000" dirty="0"/>
            </a:br>
            <a:r>
              <a:rPr lang="en-CA" sz="2000" dirty="0"/>
              <a:t>the other side</a:t>
            </a:r>
          </a:p>
        </p:txBody>
      </p:sp>
      <p:sp>
        <p:nvSpPr>
          <p:cNvPr id="6158" name="TextBox 14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13"/>
              </a:rPr>
              <a:t>www.BCMath.ca</a:t>
            </a:r>
            <a:r>
              <a:rPr lang="en-CA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7878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37" y="57597"/>
            <a:ext cx="11171104" cy="781844"/>
          </a:xfrm>
        </p:spPr>
        <p:txBody>
          <a:bodyPr/>
          <a:lstStyle/>
          <a:p>
            <a:pPr>
              <a:defRPr/>
            </a:pPr>
            <a:r>
              <a:rPr lang="en-CA" sz="2400" dirty="0"/>
              <a:t>Ex: Indicate the type of reflection for each transformation: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978501"/>
              </p:ext>
            </p:extLst>
          </p:nvPr>
        </p:nvGraphicFramePr>
        <p:xfrm>
          <a:off x="1807718" y="907704"/>
          <a:ext cx="27955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97950" imgH="253890" progId="Equation.DSMT4">
                  <p:embed/>
                </p:oleObj>
              </mc:Choice>
              <mc:Fallback>
                <p:oleObj name="Equation" r:id="rId3" imgW="1497950" imgH="25389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718" y="907704"/>
                        <a:ext cx="2795587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8220150"/>
              </p:ext>
            </p:extLst>
          </p:nvPr>
        </p:nvGraphicFramePr>
        <p:xfrm>
          <a:off x="1699767" y="2147541"/>
          <a:ext cx="34607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54200" imgH="254000" progId="Equation.DSMT4">
                  <p:embed/>
                </p:oleObj>
              </mc:Choice>
              <mc:Fallback>
                <p:oleObj name="Equation" r:id="rId5" imgW="1854200" imgH="254000" progId="Equation.DSMT4">
                  <p:embed/>
                  <p:pic>
                    <p:nvPicPr>
                      <p:cNvPr id="614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9767" y="2147541"/>
                        <a:ext cx="346075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774722"/>
              </p:ext>
            </p:extLst>
          </p:nvPr>
        </p:nvGraphicFramePr>
        <p:xfrm>
          <a:off x="1631505" y="3323878"/>
          <a:ext cx="3687763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44700" imgH="279400" progId="Equation.DSMT4">
                  <p:embed/>
                </p:oleObj>
              </mc:Choice>
              <mc:Fallback>
                <p:oleObj name="Equation" r:id="rId7" imgW="2044700" imgH="279400" progId="Equation.DSMT4">
                  <p:embed/>
                  <p:pic>
                    <p:nvPicPr>
                      <p:cNvPr id="61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505" y="3323878"/>
                        <a:ext cx="3687763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695818"/>
              </p:ext>
            </p:extLst>
          </p:nvPr>
        </p:nvGraphicFramePr>
        <p:xfrm>
          <a:off x="1688655" y="4679603"/>
          <a:ext cx="35020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43100" imgH="215900" progId="Equation.DSMT4">
                  <p:embed/>
                </p:oleObj>
              </mc:Choice>
              <mc:Fallback>
                <p:oleObj name="Equation" r:id="rId9" imgW="1943100" imgH="215900" progId="Equation.DSMT4">
                  <p:embed/>
                  <p:pic>
                    <p:nvPicPr>
                      <p:cNvPr id="614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8655" y="4679603"/>
                        <a:ext cx="3502025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525481"/>
              </p:ext>
            </p:extLst>
          </p:nvPr>
        </p:nvGraphicFramePr>
        <p:xfrm>
          <a:off x="3093592" y="1393479"/>
          <a:ext cx="151606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12447" imgH="253890" progId="Equation.DSMT4">
                  <p:embed/>
                </p:oleObj>
              </mc:Choice>
              <mc:Fallback>
                <p:oleObj name="Equation" r:id="rId11" imgW="812447" imgH="253890" progId="Equation.DSMT4">
                  <p:embed/>
                  <p:pic>
                    <p:nvPicPr>
                      <p:cNvPr id="61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3592" y="1393479"/>
                        <a:ext cx="1516062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7970386"/>
              </p:ext>
            </p:extLst>
          </p:nvPr>
        </p:nvGraphicFramePr>
        <p:xfrm>
          <a:off x="3349180" y="2633316"/>
          <a:ext cx="180181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65200" imgH="254000" progId="Equation.DSMT4">
                  <p:embed/>
                </p:oleObj>
              </mc:Choice>
              <mc:Fallback>
                <p:oleObj name="Equation" r:id="rId13" imgW="965200" imgH="254000" progId="Equation.DSMT4">
                  <p:embed/>
                  <p:pic>
                    <p:nvPicPr>
                      <p:cNvPr id="615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180" y="2633316"/>
                        <a:ext cx="1801813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1090096"/>
              </p:ext>
            </p:extLst>
          </p:nvPr>
        </p:nvGraphicFramePr>
        <p:xfrm>
          <a:off x="3326955" y="3876328"/>
          <a:ext cx="1763713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77476" imgH="253890" progId="Equation.DSMT4">
                  <p:embed/>
                </p:oleObj>
              </mc:Choice>
              <mc:Fallback>
                <p:oleObj name="Equation" r:id="rId15" imgW="977476" imgH="253890" progId="Equation.DSMT4">
                  <p:embed/>
                  <p:pic>
                    <p:nvPicPr>
                      <p:cNvPr id="61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6955" y="3876328"/>
                        <a:ext cx="1763713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53400"/>
              </p:ext>
            </p:extLst>
          </p:nvPr>
        </p:nvGraphicFramePr>
        <p:xfrm>
          <a:off x="3388868" y="5133628"/>
          <a:ext cx="20605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43000" imgH="254000" progId="Equation.DSMT4">
                  <p:embed/>
                </p:oleObj>
              </mc:Choice>
              <mc:Fallback>
                <p:oleObj name="Equation" r:id="rId17" imgW="1143000" imgH="254000" progId="Equation.DSMT4">
                  <p:embed/>
                  <p:pic>
                    <p:nvPicPr>
                      <p:cNvPr id="615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8868" y="5133628"/>
                        <a:ext cx="206057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11"/>
          <p:cNvSpPr/>
          <p:nvPr/>
        </p:nvSpPr>
        <p:spPr>
          <a:xfrm>
            <a:off x="2134743" y="1004541"/>
            <a:ext cx="288925" cy="347663"/>
          </a:xfrm>
          <a:prstGeom prst="ellipse">
            <a:avLst/>
          </a:prstGeom>
          <a:noFill/>
          <a:ln>
            <a:solidFill>
              <a:srgbClr val="0070C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3" name="Oval 12"/>
          <p:cNvSpPr/>
          <p:nvPr/>
        </p:nvSpPr>
        <p:spPr>
          <a:xfrm>
            <a:off x="3461892" y="1461740"/>
            <a:ext cx="449262" cy="412750"/>
          </a:xfrm>
          <a:prstGeom prst="ellipse">
            <a:avLst/>
          </a:prstGeom>
          <a:noFill/>
          <a:ln>
            <a:solidFill>
              <a:srgbClr val="0070C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61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848204"/>
              </p:ext>
            </p:extLst>
          </p:nvPr>
        </p:nvGraphicFramePr>
        <p:xfrm>
          <a:off x="5447855" y="983903"/>
          <a:ext cx="99536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42603" imgH="177646" progId="Equation.DSMT4">
                  <p:embed/>
                </p:oleObj>
              </mc:Choice>
              <mc:Fallback>
                <p:oleObj name="Equation" r:id="rId19" imgW="342603" imgH="177646" progId="Equation.DSMT4">
                  <p:embed/>
                  <p:pic>
                    <p:nvPicPr>
                      <p:cNvPr id="61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7855" y="983903"/>
                        <a:ext cx="995363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047344"/>
              </p:ext>
            </p:extLst>
          </p:nvPr>
        </p:nvGraphicFramePr>
        <p:xfrm>
          <a:off x="6376543" y="1047404"/>
          <a:ext cx="7016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41091" imgH="164957" progId="Equation.DSMT4">
                  <p:embed/>
                </p:oleObj>
              </mc:Choice>
              <mc:Fallback>
                <p:oleObj name="Equation" r:id="rId21" imgW="241091" imgH="164957" progId="Equation.DSMT4">
                  <p:embed/>
                  <p:pic>
                    <p:nvPicPr>
                      <p:cNvPr id="615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6543" y="1047404"/>
                        <a:ext cx="701675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/>
          <p:cNvSpPr/>
          <p:nvPr/>
        </p:nvSpPr>
        <p:spPr>
          <a:xfrm>
            <a:off x="2083943" y="2215803"/>
            <a:ext cx="288925" cy="347662"/>
          </a:xfrm>
          <a:prstGeom prst="ellipse">
            <a:avLst/>
          </a:prstGeom>
          <a:noFill/>
          <a:ln>
            <a:solidFill>
              <a:srgbClr val="0070C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7" name="Oval 16"/>
          <p:cNvSpPr/>
          <p:nvPr/>
        </p:nvSpPr>
        <p:spPr>
          <a:xfrm>
            <a:off x="3715892" y="2644428"/>
            <a:ext cx="449262" cy="412750"/>
          </a:xfrm>
          <a:prstGeom prst="ellipse">
            <a:avLst/>
          </a:prstGeom>
          <a:noFill/>
          <a:ln>
            <a:solidFill>
              <a:srgbClr val="0070C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8" name="Oval 17"/>
          <p:cNvSpPr/>
          <p:nvPr/>
        </p:nvSpPr>
        <p:spPr>
          <a:xfrm>
            <a:off x="2585593" y="3398491"/>
            <a:ext cx="288925" cy="347663"/>
          </a:xfrm>
          <a:prstGeom prst="ellipse">
            <a:avLst/>
          </a:prstGeom>
          <a:noFill/>
          <a:ln>
            <a:solidFill>
              <a:srgbClr val="FF000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9" name="Oval 18"/>
          <p:cNvSpPr/>
          <p:nvPr/>
        </p:nvSpPr>
        <p:spPr>
          <a:xfrm>
            <a:off x="4230243" y="3928715"/>
            <a:ext cx="377825" cy="311150"/>
          </a:xfrm>
          <a:prstGeom prst="ellipse">
            <a:avLst/>
          </a:prstGeom>
          <a:noFill/>
          <a:ln>
            <a:solidFill>
              <a:srgbClr val="FF000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0" name="Oval 19"/>
          <p:cNvSpPr/>
          <p:nvPr/>
        </p:nvSpPr>
        <p:spPr>
          <a:xfrm>
            <a:off x="2737993" y="4684366"/>
            <a:ext cx="288925" cy="347663"/>
          </a:xfrm>
          <a:prstGeom prst="ellipse">
            <a:avLst/>
          </a:prstGeom>
          <a:noFill/>
          <a:ln>
            <a:solidFill>
              <a:srgbClr val="FF000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1" name="Oval 20"/>
          <p:cNvSpPr/>
          <p:nvPr/>
        </p:nvSpPr>
        <p:spPr>
          <a:xfrm>
            <a:off x="4528693" y="5213003"/>
            <a:ext cx="377825" cy="311150"/>
          </a:xfrm>
          <a:prstGeom prst="ellipse">
            <a:avLst/>
          </a:prstGeom>
          <a:noFill/>
          <a:ln>
            <a:solidFill>
              <a:srgbClr val="FF000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2" name="TextBox 21"/>
          <p:cNvSpPr txBox="1"/>
          <p:nvPr/>
        </p:nvSpPr>
        <p:spPr>
          <a:xfrm>
            <a:off x="7278242" y="1033115"/>
            <a:ext cx="24622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0070C0"/>
                </a:solidFill>
              </a:rPr>
              <a:t>Vertical Reflection!</a:t>
            </a:r>
          </a:p>
        </p:txBody>
      </p:sp>
      <p:graphicFrame>
        <p:nvGraphicFramePr>
          <p:cNvPr id="615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078335"/>
              </p:ext>
            </p:extLst>
          </p:nvPr>
        </p:nvGraphicFramePr>
        <p:xfrm>
          <a:off x="5441505" y="2268190"/>
          <a:ext cx="9937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42603" imgH="177646" progId="Equation.DSMT4">
                  <p:embed/>
                </p:oleObj>
              </mc:Choice>
              <mc:Fallback>
                <p:oleObj name="Equation" r:id="rId23" imgW="342603" imgH="177646" progId="Equation.DSMT4">
                  <p:embed/>
                  <p:pic>
                    <p:nvPicPr>
                      <p:cNvPr id="615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505" y="2268190"/>
                        <a:ext cx="993775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356590"/>
              </p:ext>
            </p:extLst>
          </p:nvPr>
        </p:nvGraphicFramePr>
        <p:xfrm>
          <a:off x="6370193" y="2331691"/>
          <a:ext cx="7000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41091" imgH="164957" progId="Equation.DSMT4">
                  <p:embed/>
                </p:oleObj>
              </mc:Choice>
              <mc:Fallback>
                <p:oleObj name="Equation" r:id="rId24" imgW="241091" imgH="164957" progId="Equation.DSMT4">
                  <p:embed/>
                  <p:pic>
                    <p:nvPicPr>
                      <p:cNvPr id="61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193" y="2331691"/>
                        <a:ext cx="700087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7271893" y="2317403"/>
            <a:ext cx="24606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0070C0"/>
                </a:solidFill>
              </a:rPr>
              <a:t>Vertical Reflection!</a:t>
            </a:r>
          </a:p>
        </p:txBody>
      </p:sp>
      <p:graphicFrame>
        <p:nvGraphicFramePr>
          <p:cNvPr id="61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684191"/>
              </p:ext>
            </p:extLst>
          </p:nvPr>
        </p:nvGraphicFramePr>
        <p:xfrm>
          <a:off x="5465317" y="3415954"/>
          <a:ext cx="95885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30057" imgH="152334" progId="Equation.DSMT4">
                  <p:embed/>
                </p:oleObj>
              </mc:Choice>
              <mc:Fallback>
                <p:oleObj name="Equation" r:id="rId25" imgW="330057" imgH="152334" progId="Equation.DSMT4">
                  <p:embed/>
                  <p:pic>
                    <p:nvPicPr>
                      <p:cNvPr id="615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5317" y="3415954"/>
                        <a:ext cx="958850" cy="439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1294208"/>
              </p:ext>
            </p:extLst>
          </p:nvPr>
        </p:nvGraphicFramePr>
        <p:xfrm>
          <a:off x="6395593" y="3477865"/>
          <a:ext cx="6635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28600" imgH="139700" progId="Equation.DSMT4">
                  <p:embed/>
                </p:oleObj>
              </mc:Choice>
              <mc:Fallback>
                <p:oleObj name="Equation" r:id="rId27" imgW="228600" imgH="139700" progId="Equation.DSMT4">
                  <p:embed/>
                  <p:pic>
                    <p:nvPicPr>
                      <p:cNvPr id="615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5593" y="3477865"/>
                        <a:ext cx="66357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7221093" y="3412778"/>
            <a:ext cx="278288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</a:rPr>
              <a:t>Horizontal Reflection!</a:t>
            </a:r>
          </a:p>
        </p:txBody>
      </p:sp>
      <p:graphicFrame>
        <p:nvGraphicFramePr>
          <p:cNvPr id="616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916096"/>
              </p:ext>
            </p:extLst>
          </p:nvPr>
        </p:nvGraphicFramePr>
        <p:xfrm>
          <a:off x="5501829" y="4700240"/>
          <a:ext cx="95885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30057" imgH="152334" progId="Equation.DSMT4">
                  <p:embed/>
                </p:oleObj>
              </mc:Choice>
              <mc:Fallback>
                <p:oleObj name="Equation" r:id="rId29" imgW="330057" imgH="152334" progId="Equation.DSMT4">
                  <p:embed/>
                  <p:pic>
                    <p:nvPicPr>
                      <p:cNvPr id="616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829" y="4700240"/>
                        <a:ext cx="958850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087961"/>
              </p:ext>
            </p:extLst>
          </p:nvPr>
        </p:nvGraphicFramePr>
        <p:xfrm>
          <a:off x="6432105" y="4762153"/>
          <a:ext cx="6635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28600" imgH="139700" progId="Equation.DSMT4">
                  <p:embed/>
                </p:oleObj>
              </mc:Choice>
              <mc:Fallback>
                <p:oleObj name="Equation" r:id="rId30" imgW="228600" imgH="139700" progId="Equation.DSMT4">
                  <p:embed/>
                  <p:pic>
                    <p:nvPicPr>
                      <p:cNvPr id="616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105" y="4762153"/>
                        <a:ext cx="66357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7257604" y="4697065"/>
            <a:ext cx="278288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</a:rPr>
              <a:t>Horizontal Reflection!</a:t>
            </a:r>
          </a:p>
        </p:txBody>
      </p:sp>
      <p:sp>
        <p:nvSpPr>
          <p:cNvPr id="7199" name="TextBox 31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31"/>
              </a:rPr>
              <a:t>www.BCMath.ca</a:t>
            </a:r>
            <a:r>
              <a:rPr lang="en-CA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4788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5" grpId="0"/>
      <p:bldP spid="28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CABE0A-4489-43D3-9702-979F5C13E078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0625" y="116632"/>
                <a:ext cx="11323528" cy="96470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Ex: Given the equation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=3</m:t>
                    </m:r>
                    <m:sSup>
                      <m:s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CA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CA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</m:rad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CA" b="0" i="1" smtClean="0">
                        <a:latin typeface="Cambria Math" panose="02040503050406030204" pitchFamily="18" charset="0"/>
                      </a:rPr>
                      <m:t>−11</m:t>
                    </m:r>
                  </m:oMath>
                </a14:m>
                <a:r>
                  <a:rPr lang="en-CA" dirty="0"/>
                  <a:t>, what will the equation look like after each reflection?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CABE0A-4489-43D3-9702-979F5C13E0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0625" y="116632"/>
                <a:ext cx="11323528" cy="964704"/>
              </a:xfrm>
              <a:blipFill>
                <a:blip r:embed="rId3"/>
                <a:stretch>
                  <a:fillRect l="-807" t="-1899" r="-807" b="-37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D2442A0-4FBF-427F-BE19-55DD296E61DF}"/>
              </a:ext>
            </a:extLst>
          </p:cNvPr>
          <p:cNvSpPr txBox="1">
            <a:spLocks/>
          </p:cNvSpPr>
          <p:nvPr/>
        </p:nvSpPr>
        <p:spPr>
          <a:xfrm>
            <a:off x="1631504" y="1196752"/>
            <a:ext cx="2880320" cy="9647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 err="1"/>
              <a:t>i</a:t>
            </a:r>
            <a:r>
              <a:rPr lang="en-CA" dirty="0"/>
              <a:t>) Horizontal reflection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7E206B9-0DB3-49A3-8125-F085D268086C}"/>
              </a:ext>
            </a:extLst>
          </p:cNvPr>
          <p:cNvSpPr txBox="1">
            <a:spLocks/>
          </p:cNvSpPr>
          <p:nvPr/>
        </p:nvSpPr>
        <p:spPr>
          <a:xfrm>
            <a:off x="1631504" y="2536304"/>
            <a:ext cx="2880320" cy="9647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ii) Vertical reflection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081904D-D381-40B1-AEB2-54C9F9A2A30C}"/>
              </a:ext>
            </a:extLst>
          </p:cNvPr>
          <p:cNvSpPr txBox="1">
            <a:spLocks/>
          </p:cNvSpPr>
          <p:nvPr/>
        </p:nvSpPr>
        <p:spPr>
          <a:xfrm>
            <a:off x="1631504" y="3904456"/>
            <a:ext cx="2880320" cy="964704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iii) Both Horizontal &amp; Vertical reflection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AA697B4-893D-4C99-A425-FA84170FCF0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23992" y="1231589"/>
                <a:ext cx="4248472" cy="4861707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CA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CA" i="1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CA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CA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CA" i="1">
                          <a:latin typeface="Cambria Math" panose="02040503050406030204" pitchFamily="18" charset="0"/>
                        </a:rPr>
                        <m:t>−11</m:t>
                      </m:r>
                    </m:oMath>
                  </m:oMathPara>
                </a14:m>
                <a:br>
                  <a:rPr lang="en-CA" dirty="0"/>
                </a:br>
                <a:br>
                  <a:rPr lang="en-CA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i="1">
                          <a:latin typeface="Cambria Math" panose="02040503050406030204" pitchFamily="18" charset="0"/>
                        </a:rPr>
                        <m:t>𝑖𝑖</m:t>
                      </m:r>
                      <m:r>
                        <a:rPr lang="en-CA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CA" i="1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CA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CA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CA" i="1">
                          <a:latin typeface="Cambria Math" panose="02040503050406030204" pitchFamily="18" charset="0"/>
                        </a:rPr>
                        <m:t>−11</m:t>
                      </m:r>
                    </m:oMath>
                  </m:oMathPara>
                </a14:m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i="1">
                          <a:latin typeface="Cambria Math" panose="02040503050406030204" pitchFamily="18" charset="0"/>
                        </a:rPr>
                        <m:t>𝑖𝑖𝑖</m:t>
                      </m:r>
                      <m:r>
                        <a:rPr lang="en-CA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CA" i="1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CA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CA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CA" i="1">
                          <a:latin typeface="Cambria Math" panose="02040503050406030204" pitchFamily="18" charset="0"/>
                        </a:rPr>
                        <m:t>+11</m:t>
                      </m:r>
                    </m:oMath>
                  </m:oMathPara>
                </a14:m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i="1">
                          <a:latin typeface="Cambria Math" panose="02040503050406030204" pitchFamily="18" charset="0"/>
                        </a:rPr>
                        <m:t>𝑖𝑣</m:t>
                      </m:r>
                      <m:r>
                        <a:rPr lang="en-CA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CA" i="1">
                          <a:latin typeface="Cambria Math" panose="02040503050406030204" pitchFamily="18" charset="0"/>
                        </a:rPr>
                        <m:t>=−3</m:t>
                      </m:r>
                      <m:sSup>
                        <m:sSup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CA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CA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CA" i="1">
                          <a:latin typeface="Cambria Math" panose="02040503050406030204" pitchFamily="18" charset="0"/>
                        </a:rPr>
                        <m:t>+11</m:t>
                      </m:r>
                    </m:oMath>
                  </m:oMathPara>
                </a14:m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i="1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CA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CA" i="1">
                          <a:latin typeface="Cambria Math" panose="02040503050406030204" pitchFamily="18" charset="0"/>
                        </a:rPr>
                        <m:t>=−3</m:t>
                      </m:r>
                      <m:sSup>
                        <m:sSup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CA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CA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CA" i="1">
                          <a:latin typeface="Cambria Math" panose="02040503050406030204" pitchFamily="18" charset="0"/>
                        </a:rPr>
                        <m:t>−11</m:t>
                      </m:r>
                    </m:oMath>
                  </m:oMathPara>
                </a14:m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i="1">
                          <a:latin typeface="Cambria Math" panose="02040503050406030204" pitchFamily="18" charset="0"/>
                        </a:rPr>
                        <m:t>𝑣𝑖</m:t>
                      </m:r>
                      <m:r>
                        <a:rPr lang="en-CA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CA" i="1">
                          <a:latin typeface="Cambria Math" panose="02040503050406030204" pitchFamily="18" charset="0"/>
                        </a:rPr>
                        <m:t>=−3</m:t>
                      </m:r>
                      <m:sSup>
                        <m:sSup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en-CA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CA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CA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CA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CA" i="1">
                          <a:latin typeface="Cambria Math" panose="02040503050406030204" pitchFamily="18" charset="0"/>
                        </a:rPr>
                        <m:t>−11</m:t>
                      </m:r>
                    </m:oMath>
                  </m:oMathPara>
                </a14:m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AA697B4-893D-4C99-A425-FA84170FCF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3992" y="1231589"/>
                <a:ext cx="4248472" cy="48617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7811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30A47-32E2-4F55-980E-C81A3383C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2857"/>
            <a:ext cx="10087024" cy="562074"/>
          </a:xfrm>
        </p:spPr>
        <p:txBody>
          <a:bodyPr>
            <a:normAutofit/>
          </a:bodyPr>
          <a:lstStyle/>
          <a:p>
            <a:r>
              <a:rPr lang="en-US" sz="2500" dirty="0"/>
              <a:t>Combined Transformations Reflections with Translations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FF53F-D581-4F15-8149-16587291B8E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7367" y="564931"/>
            <a:ext cx="11645085" cy="864096"/>
          </a:xfrm>
        </p:spPr>
        <p:txBody>
          <a:bodyPr>
            <a:normAutofit/>
          </a:bodyPr>
          <a:lstStyle/>
          <a:p>
            <a:r>
              <a:rPr lang="en-US" sz="2200" dirty="0"/>
              <a:t>When you have both translations and reflections, you can order these transformations in different orders to get the same results. 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F9BD722-3C41-4A9E-8712-D83E095F69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698819"/>
              </p:ext>
            </p:extLst>
          </p:nvPr>
        </p:nvGraphicFramePr>
        <p:xfrm>
          <a:off x="695400" y="1370385"/>
          <a:ext cx="3288169" cy="526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87240" imgH="253800" progId="Equation.DSMT4">
                  <p:embed/>
                </p:oleObj>
              </mc:Choice>
              <mc:Fallback>
                <p:oleObj name="Equation" r:id="rId2" imgW="158724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F9BD722-3C41-4A9E-8712-D83E095F69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95400" y="1370385"/>
                        <a:ext cx="3288169" cy="5261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CE5E79D-8FFD-4ECE-B956-E938D1330843}"/>
                  </a:ext>
                </a:extLst>
              </p:cNvPr>
              <p:cNvSpPr txBox="1"/>
              <p:nvPr/>
            </p:nvSpPr>
            <p:spPr>
              <a:xfrm>
                <a:off x="4439816" y="1448772"/>
                <a:ext cx="51845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Graph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is shifted 3 units left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CE5E79D-8FFD-4ECE-B956-E938D13308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816" y="1448772"/>
                <a:ext cx="5184576" cy="369332"/>
              </a:xfrm>
              <a:prstGeom prst="rect">
                <a:avLst/>
              </a:prstGeom>
              <a:blipFill>
                <a:blip r:embed="rId5"/>
                <a:stretch>
                  <a:fillRect l="-940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9AC6030-089B-4A3E-861A-9C219B14F5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8470759"/>
              </p:ext>
            </p:extLst>
          </p:nvPr>
        </p:nvGraphicFramePr>
        <p:xfrm>
          <a:off x="695400" y="1932310"/>
          <a:ext cx="305117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253800" progId="Equation.DSMT4">
                  <p:embed/>
                </p:oleObj>
              </mc:Choice>
              <mc:Fallback>
                <p:oleObj name="Equation" r:id="rId6" imgW="147312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9AC6030-089B-4A3E-861A-9C219B14F5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95400" y="1932310"/>
                        <a:ext cx="3051175" cy="525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01BBB62-9CDD-4A21-8058-ECA1CEA3DF54}"/>
                  </a:ext>
                </a:extLst>
              </p:cNvPr>
              <p:cNvSpPr txBox="1"/>
              <p:nvPr/>
            </p:nvSpPr>
            <p:spPr>
              <a:xfrm>
                <a:off x="4439816" y="2010845"/>
                <a:ext cx="6768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Graph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is horizontally reflected over the Y-axis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01BBB62-9CDD-4A21-8058-ECA1CEA3DF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816" y="2010845"/>
                <a:ext cx="6768752" cy="369332"/>
              </a:xfrm>
              <a:prstGeom prst="rect">
                <a:avLst/>
              </a:prstGeom>
              <a:blipFill>
                <a:blip r:embed="rId8"/>
                <a:stretch>
                  <a:fillRect l="-720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1D8D0CC-7746-4276-9A82-41045F7B4D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0276575"/>
              </p:ext>
            </p:extLst>
          </p:nvPr>
        </p:nvGraphicFramePr>
        <p:xfrm>
          <a:off x="678334" y="2543498"/>
          <a:ext cx="347345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76160" imgH="253800" progId="Equation.DSMT4">
                  <p:embed/>
                </p:oleObj>
              </mc:Choice>
              <mc:Fallback>
                <p:oleObj name="Equation" r:id="rId9" imgW="167616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1D8D0CC-7746-4276-9A82-41045F7B4D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78334" y="2543498"/>
                        <a:ext cx="3473450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39A4174-3E5C-4B33-8201-E079189D2A84}"/>
              </a:ext>
            </a:extLst>
          </p:cNvPr>
          <p:cNvSpPr txBox="1"/>
          <p:nvPr/>
        </p:nvSpPr>
        <p:spPr>
          <a:xfrm>
            <a:off x="4511824" y="2630562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????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7D26435-DDD0-47CF-AEF6-AAA71941513F}"/>
              </a:ext>
            </a:extLst>
          </p:cNvPr>
          <p:cNvSpPr txBox="1">
            <a:spLocks/>
          </p:cNvSpPr>
          <p:nvPr/>
        </p:nvSpPr>
        <p:spPr>
          <a:xfrm>
            <a:off x="263352" y="3068960"/>
            <a:ext cx="11449272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The first method is the factoring method, where you read the transformations from left to right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C14882E-3C55-4691-AF46-F638F9A491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92650"/>
              </p:ext>
            </p:extLst>
          </p:nvPr>
        </p:nvGraphicFramePr>
        <p:xfrm>
          <a:off x="3071664" y="3511420"/>
          <a:ext cx="1868487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01440" imgH="253800" progId="Equation.DSMT4">
                  <p:embed/>
                </p:oleObj>
              </mc:Choice>
              <mc:Fallback>
                <p:oleObj name="Equation" r:id="rId11" imgW="90144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C14882E-3C55-4691-AF46-F638F9A491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071664" y="3511420"/>
                        <a:ext cx="1868487" cy="525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DB9C062-6DCD-4C9E-BF35-3EA1F8F11A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0962210"/>
              </p:ext>
            </p:extLst>
          </p:nvPr>
        </p:nvGraphicFramePr>
        <p:xfrm>
          <a:off x="4940151" y="3501008"/>
          <a:ext cx="2500313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06360" imgH="253800" progId="Equation.DSMT4">
                  <p:embed/>
                </p:oleObj>
              </mc:Choice>
              <mc:Fallback>
                <p:oleObj name="Equation" r:id="rId13" imgW="120636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DB9C062-6DCD-4C9E-BF35-3EA1F8F11A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940151" y="3501008"/>
                        <a:ext cx="2500313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5CF337B1-C103-4EA6-BCC4-4C39AB576E14}"/>
              </a:ext>
            </a:extLst>
          </p:cNvPr>
          <p:cNvSpPr txBox="1"/>
          <p:nvPr/>
        </p:nvSpPr>
        <p:spPr>
          <a:xfrm>
            <a:off x="4220071" y="4132828"/>
            <a:ext cx="2687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Horizontal Reflection over the Y-axis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03401F5-8266-442E-A366-D33590ED5DE9}"/>
              </a:ext>
            </a:extLst>
          </p:cNvPr>
          <p:cNvSpPr/>
          <p:nvPr/>
        </p:nvSpPr>
        <p:spPr>
          <a:xfrm>
            <a:off x="6073046" y="3826405"/>
            <a:ext cx="1775502" cy="762000"/>
          </a:xfrm>
          <a:custGeom>
            <a:avLst/>
            <a:gdLst>
              <a:gd name="connsiteX0" fmla="*/ 717609 w 1775502"/>
              <a:gd name="connsiteY0" fmla="*/ 762000 h 762000"/>
              <a:gd name="connsiteX1" fmla="*/ 1764089 w 1775502"/>
              <a:gd name="connsiteY1" fmla="*/ 558800 h 762000"/>
              <a:gd name="connsiteX2" fmla="*/ 118169 w 1775502"/>
              <a:gd name="connsiteY2" fmla="*/ 294640 h 762000"/>
              <a:gd name="connsiteX3" fmla="*/ 260409 w 1775502"/>
              <a:gd name="connsiteY3" fmla="*/ 0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5502" h="762000">
                <a:moveTo>
                  <a:pt x="717609" y="762000"/>
                </a:moveTo>
                <a:cubicBezTo>
                  <a:pt x="1290802" y="699346"/>
                  <a:pt x="1863996" y="636693"/>
                  <a:pt x="1764089" y="558800"/>
                </a:cubicBezTo>
                <a:cubicBezTo>
                  <a:pt x="1664182" y="480907"/>
                  <a:pt x="368782" y="387773"/>
                  <a:pt x="118169" y="294640"/>
                </a:cubicBezTo>
                <a:cubicBezTo>
                  <a:pt x="-132444" y="201507"/>
                  <a:pt x="63982" y="100753"/>
                  <a:pt x="260409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69835B5-925A-4386-BDE8-692C319D4D60}"/>
              </a:ext>
            </a:extLst>
          </p:cNvPr>
          <p:cNvSpPr txBox="1"/>
          <p:nvPr/>
        </p:nvSpPr>
        <p:spPr>
          <a:xfrm>
            <a:off x="8492703" y="3619167"/>
            <a:ext cx="2687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H.Shift</a:t>
            </a:r>
            <a:r>
              <a:rPr lang="en-US" dirty="0">
                <a:solidFill>
                  <a:srgbClr val="FF0000"/>
                </a:solidFill>
              </a:rPr>
              <a:t> 3 units right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3F18F224-5B58-4D80-BE37-77C2FFD247F4}"/>
              </a:ext>
            </a:extLst>
          </p:cNvPr>
          <p:cNvSpPr/>
          <p:nvPr/>
        </p:nvSpPr>
        <p:spPr>
          <a:xfrm>
            <a:off x="6902415" y="3816245"/>
            <a:ext cx="1808480" cy="528336"/>
          </a:xfrm>
          <a:custGeom>
            <a:avLst/>
            <a:gdLst>
              <a:gd name="connsiteX0" fmla="*/ 1808480 w 1808480"/>
              <a:gd name="connsiteY0" fmla="*/ 0 h 528336"/>
              <a:gd name="connsiteX1" fmla="*/ 1229360 w 1808480"/>
              <a:gd name="connsiteY1" fmla="*/ 528320 h 528336"/>
              <a:gd name="connsiteX2" fmla="*/ 0 w 1808480"/>
              <a:gd name="connsiteY2" fmla="*/ 20320 h 528336"/>
              <a:gd name="connsiteX3" fmla="*/ 0 w 1808480"/>
              <a:gd name="connsiteY3" fmla="*/ 20320 h 52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8480" h="528336">
                <a:moveTo>
                  <a:pt x="1808480" y="0"/>
                </a:moveTo>
                <a:cubicBezTo>
                  <a:pt x="1669626" y="262466"/>
                  <a:pt x="1530773" y="524933"/>
                  <a:pt x="1229360" y="528320"/>
                </a:cubicBezTo>
                <a:cubicBezTo>
                  <a:pt x="927947" y="531707"/>
                  <a:pt x="0" y="20320"/>
                  <a:pt x="0" y="20320"/>
                </a:cubicBezTo>
                <a:lnTo>
                  <a:pt x="0" y="20320"/>
                </a:lnTo>
              </a:path>
            </a:pathLst>
          </a:custGeom>
          <a:noFill/>
          <a:ln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B378408-BC54-42E3-96E0-90DCD1139B06}"/>
              </a:ext>
            </a:extLst>
          </p:cNvPr>
          <p:cNvSpPr txBox="1">
            <a:spLocks/>
          </p:cNvSpPr>
          <p:nvPr/>
        </p:nvSpPr>
        <p:spPr>
          <a:xfrm>
            <a:off x="253032" y="4725144"/>
            <a:ext cx="11963648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2</a:t>
            </a:r>
            <a:r>
              <a:rPr lang="en-US" sz="2200" baseline="30000" dirty="0"/>
              <a:t>nd</a:t>
            </a:r>
            <a:r>
              <a:rPr lang="en-US" sz="2200" dirty="0"/>
              <a:t> method is the “Circle” method, circle the variable in each step of the transformations and indicate how the variables are directed affected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51BF8CA1-38EC-4BF0-A121-AF7A3DE086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5787879"/>
              </p:ext>
            </p:extLst>
          </p:nvPr>
        </p:nvGraphicFramePr>
        <p:xfrm>
          <a:off x="2211671" y="5445234"/>
          <a:ext cx="126365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09480" imgH="253800" progId="Equation.DSMT4">
                  <p:embed/>
                </p:oleObj>
              </mc:Choice>
              <mc:Fallback>
                <p:oleObj name="Equation" r:id="rId15" imgW="60948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51BF8CA1-38EC-4BF0-A121-AF7A3DE086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211671" y="5445234"/>
                        <a:ext cx="1263650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44E9750-9BDD-4F18-9C51-7F38DFBC28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574781"/>
              </p:ext>
            </p:extLst>
          </p:nvPr>
        </p:nvGraphicFramePr>
        <p:xfrm>
          <a:off x="3784030" y="5445224"/>
          <a:ext cx="2055813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90360" imgH="253800" progId="Equation.DSMT4">
                  <p:embed/>
                </p:oleObj>
              </mc:Choice>
              <mc:Fallback>
                <p:oleObj name="Equation" r:id="rId17" imgW="99036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344E9750-9BDD-4F18-9C51-7F38DFBC28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784030" y="5445224"/>
                        <a:ext cx="2055813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DB2E709C-2B43-4431-B484-0A433BB334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053602"/>
              </p:ext>
            </p:extLst>
          </p:nvPr>
        </p:nvGraphicFramePr>
        <p:xfrm>
          <a:off x="6304310" y="5445224"/>
          <a:ext cx="2239962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79280" imgH="253800" progId="Equation.DSMT4">
                  <p:embed/>
                </p:oleObj>
              </mc:Choice>
              <mc:Fallback>
                <p:oleObj name="Equation" r:id="rId19" imgW="107928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DB2E709C-2B43-4431-B484-0A433BB334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304310" y="5445224"/>
                        <a:ext cx="2239962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479BC3A-08FA-4B00-91B9-4DE6CF7D301A}"/>
                  </a:ext>
                </a:extLst>
              </p:cNvPr>
              <p:cNvSpPr txBox="1"/>
              <p:nvPr/>
            </p:nvSpPr>
            <p:spPr>
              <a:xfrm>
                <a:off x="2291796" y="5886281"/>
                <a:ext cx="268798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br>
                  <a:rPr lang="en-US" dirty="0">
                    <a:solidFill>
                      <a:srgbClr val="FF0000"/>
                    </a:solidFill>
                  </a:rPr>
                </a:br>
                <a:r>
                  <a:rPr lang="en-US" dirty="0" err="1">
                    <a:solidFill>
                      <a:srgbClr val="FF0000"/>
                    </a:solidFill>
                  </a:rPr>
                  <a:t>H.Shift</a:t>
                </a:r>
                <a:r>
                  <a:rPr lang="en-US" dirty="0">
                    <a:solidFill>
                      <a:srgbClr val="FF0000"/>
                    </a:solidFill>
                  </a:rPr>
                  <a:t> 3 units left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479BC3A-08FA-4B00-91B9-4DE6CF7D30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1796" y="5886281"/>
                <a:ext cx="2687984" cy="646331"/>
              </a:xfrm>
              <a:prstGeom prst="rect">
                <a:avLst/>
              </a:prstGeom>
              <a:blipFill>
                <a:blip r:embed="rId21"/>
                <a:stretch>
                  <a:fillRect r="-2041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5F82502-1936-4ED5-A6E6-BCCFDFCBFD5B}"/>
                  </a:ext>
                </a:extLst>
              </p:cNvPr>
              <p:cNvSpPr txBox="1"/>
              <p:nvPr/>
            </p:nvSpPr>
            <p:spPr>
              <a:xfrm>
                <a:off x="4968032" y="5894417"/>
                <a:ext cx="268798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br>
                  <a:rPr lang="en-US" dirty="0">
                    <a:solidFill>
                      <a:srgbClr val="FF0000"/>
                    </a:solidFill>
                  </a:rPr>
                </a:br>
                <a:r>
                  <a:rPr lang="en-US" dirty="0">
                    <a:solidFill>
                      <a:srgbClr val="FF0000"/>
                    </a:solidFill>
                  </a:rPr>
                  <a:t>H.R over Y-axis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5F82502-1936-4ED5-A6E6-BCCFDFCBFD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8032" y="5894417"/>
                <a:ext cx="2687984" cy="646331"/>
              </a:xfrm>
              <a:prstGeom prst="rect">
                <a:avLst/>
              </a:prstGeom>
              <a:blipFill>
                <a:blip r:embed="rId22"/>
                <a:stretch>
                  <a:fillRect r="-158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Oval 22">
            <a:extLst>
              <a:ext uri="{FF2B5EF4-FFF2-40B4-BE49-F238E27FC236}">
                <a16:creationId xmlns:a16="http://schemas.microsoft.com/office/drawing/2014/main" id="{3DE5262B-0AEA-4877-88AC-8C4C968D8AC8}"/>
              </a:ext>
            </a:extLst>
          </p:cNvPr>
          <p:cNvSpPr/>
          <p:nvPr/>
        </p:nvSpPr>
        <p:spPr>
          <a:xfrm>
            <a:off x="3084448" y="5517232"/>
            <a:ext cx="275923" cy="3549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8D23C4A-DF65-4D21-B489-80136F9917FC}"/>
              </a:ext>
            </a:extLst>
          </p:cNvPr>
          <p:cNvSpPr/>
          <p:nvPr/>
        </p:nvSpPr>
        <p:spPr>
          <a:xfrm>
            <a:off x="5025803" y="5531356"/>
            <a:ext cx="702968" cy="34080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9805349-AE48-415E-804A-6B83B6A1C0E9}"/>
              </a:ext>
            </a:extLst>
          </p:cNvPr>
          <p:cNvSpPr/>
          <p:nvPr/>
        </p:nvSpPr>
        <p:spPr>
          <a:xfrm>
            <a:off x="5025803" y="5562658"/>
            <a:ext cx="296548" cy="3094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B0B3602-34C0-4C13-88B0-1F7D9133D641}"/>
              </a:ext>
            </a:extLst>
          </p:cNvPr>
          <p:cNvSpPr/>
          <p:nvPr/>
        </p:nvSpPr>
        <p:spPr>
          <a:xfrm>
            <a:off x="7522327" y="5529179"/>
            <a:ext cx="598155" cy="3652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7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  <p:bldP spid="13" grpId="0"/>
      <p:bldP spid="14" grpId="0" animBg="1"/>
      <p:bldP spid="15" grpId="0"/>
      <p:bldP spid="16" grpId="0" animBg="1"/>
      <p:bldP spid="17" grpId="0"/>
      <p:bldP spid="21" grpId="0"/>
      <p:bldP spid="22" grpId="0"/>
      <p:bldP spid="23" grpId="0" animBg="1"/>
      <p:bldP spid="23" grpId="1" animBg="1"/>
      <p:bldP spid="24" grpId="0" animBg="1"/>
      <p:bldP spid="24" grpId="1" animBg="1"/>
      <p:bldP spid="27" grpId="0" animBg="1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2F1C-2BF6-4A5C-8BB2-9D32A7104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274638"/>
            <a:ext cx="11089232" cy="490066"/>
          </a:xfrm>
        </p:spPr>
        <p:txBody>
          <a:bodyPr>
            <a:normAutofit/>
          </a:bodyPr>
          <a:lstStyle/>
          <a:p>
            <a:r>
              <a:rPr lang="en-US" sz="2600" dirty="0"/>
              <a:t>Graphical Explanation of Multiple Transformation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3297B24-FF2F-40EA-AFAE-6E00C7945505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35360" y="777176"/>
                <a:ext cx="10742984" cy="851624"/>
              </a:xfrm>
            </p:spPr>
            <p:txBody>
              <a:bodyPr>
                <a:normAutofit/>
              </a:bodyPr>
              <a:lstStyle/>
              <a:p>
                <a:r>
                  <a:rPr lang="en-US" sz="2300" dirty="0"/>
                  <a:t>Suppose you are given the function </a:t>
                </a:r>
                <a14:m>
                  <m:oMath xmlns:m="http://schemas.openxmlformats.org/officeDocument/2006/math">
                    <m:r>
                      <a:rPr lang="en-US" sz="23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300" b="0" i="0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3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3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3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rad>
                  </m:oMath>
                </a14:m>
                <a:r>
                  <a:rPr lang="en-US" sz="2300" dirty="0"/>
                  <a:t>, indicate how the graph looks after the following transformation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3297B24-FF2F-40EA-AFAE-6E00C79455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35360" y="777176"/>
                <a:ext cx="10742984" cy="851624"/>
              </a:xfrm>
              <a:blipFill>
                <a:blip r:embed="rId3"/>
                <a:stretch>
                  <a:fillRect l="-227" t="-2143" r="-1476" b="-12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57B8442-741F-4F6D-BA15-04BC92B984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3696719"/>
              </p:ext>
            </p:extLst>
          </p:nvPr>
        </p:nvGraphicFramePr>
        <p:xfrm>
          <a:off x="3970127" y="1628800"/>
          <a:ext cx="347345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253800" progId="Equation.DSMT4">
                  <p:embed/>
                </p:oleObj>
              </mc:Choice>
              <mc:Fallback>
                <p:oleObj name="Equation" r:id="rId4" imgW="167616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57B8442-741F-4F6D-BA15-04BC92B984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70127" y="1628800"/>
                        <a:ext cx="3473450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6C41B8A-25F1-4D6C-9E8A-D4146F827CD5}"/>
              </a:ext>
            </a:extLst>
          </p:cNvPr>
          <p:cNvSpPr txBox="1"/>
          <p:nvPr/>
        </p:nvSpPr>
        <p:spPr>
          <a:xfrm>
            <a:off x="335360" y="2264980"/>
            <a:ext cx="44644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</a:rPr>
              <a:t>Method 1: Factoring Method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58CB3BF-0F2E-4EAE-9F94-F31611B652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275365"/>
              </p:ext>
            </p:extLst>
          </p:nvPr>
        </p:nvGraphicFramePr>
        <p:xfrm>
          <a:off x="304880" y="2706279"/>
          <a:ext cx="1868487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253800" progId="Equation.DSMT4">
                  <p:embed/>
                </p:oleObj>
              </mc:Choice>
              <mc:Fallback>
                <p:oleObj name="Equation" r:id="rId6" imgW="9014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58CB3BF-0F2E-4EAE-9F94-F31611B652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4880" y="2706279"/>
                        <a:ext cx="1868487" cy="525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760C370-F21D-4343-915C-7A374BF9E2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979577"/>
              </p:ext>
            </p:extLst>
          </p:nvPr>
        </p:nvGraphicFramePr>
        <p:xfrm>
          <a:off x="2173367" y="2695867"/>
          <a:ext cx="2500313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253800" progId="Equation.DSMT4">
                  <p:embed/>
                </p:oleObj>
              </mc:Choice>
              <mc:Fallback>
                <p:oleObj name="Equation" r:id="rId8" imgW="120636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760C370-F21D-4343-915C-7A374BF9E2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73367" y="2695867"/>
                        <a:ext cx="2500313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8" name="Group 8">
            <a:extLst>
              <a:ext uri="{FF2B5EF4-FFF2-40B4-BE49-F238E27FC236}">
                <a16:creationId xmlns:a16="http://schemas.microsoft.com/office/drawing/2014/main" id="{0FC178B5-D7DC-44C6-A12C-6C08059F1B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77341" y="3400924"/>
            <a:ext cx="3552825" cy="3306762"/>
            <a:chOff x="-192" y="1113"/>
            <a:chExt cx="2857" cy="2660"/>
          </a:xfrm>
        </p:grpSpPr>
        <p:sp>
          <p:nvSpPr>
            <p:cNvPr id="309" name="AutoShape 7">
              <a:extLst>
                <a:ext uri="{FF2B5EF4-FFF2-40B4-BE49-F238E27FC236}">
                  <a16:creationId xmlns:a16="http://schemas.microsoft.com/office/drawing/2014/main" id="{0B6C3835-B434-49FD-932A-41200719368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1118"/>
              <a:ext cx="2857" cy="2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0" name="Rectangle 9">
              <a:extLst>
                <a:ext uri="{FF2B5EF4-FFF2-40B4-BE49-F238E27FC236}">
                  <a16:creationId xmlns:a16="http://schemas.microsoft.com/office/drawing/2014/main" id="{E59540FE-FB2C-469F-85B2-F6A3B83EC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1" name="Line 10">
              <a:extLst>
                <a:ext uri="{FF2B5EF4-FFF2-40B4-BE49-F238E27FC236}">
                  <a16:creationId xmlns:a16="http://schemas.microsoft.com/office/drawing/2014/main" id="{BC126F43-D954-454C-B9FF-EBCE4E540F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2" name="Line 11">
              <a:extLst>
                <a:ext uri="{FF2B5EF4-FFF2-40B4-BE49-F238E27FC236}">
                  <a16:creationId xmlns:a16="http://schemas.microsoft.com/office/drawing/2014/main" id="{C269078C-3BD9-42B2-AECF-8218D61744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3" name="Line 12">
              <a:extLst>
                <a:ext uri="{FF2B5EF4-FFF2-40B4-BE49-F238E27FC236}">
                  <a16:creationId xmlns:a16="http://schemas.microsoft.com/office/drawing/2014/main" id="{82B23EF0-6B6F-47C0-9B2C-F7F4B47956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4" name="Line 13">
              <a:extLst>
                <a:ext uri="{FF2B5EF4-FFF2-40B4-BE49-F238E27FC236}">
                  <a16:creationId xmlns:a16="http://schemas.microsoft.com/office/drawing/2014/main" id="{45A84589-6B60-427E-8306-BE55FD82AA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5" name="Line 14">
              <a:extLst>
                <a:ext uri="{FF2B5EF4-FFF2-40B4-BE49-F238E27FC236}">
                  <a16:creationId xmlns:a16="http://schemas.microsoft.com/office/drawing/2014/main" id="{CEF62E1A-4EBE-417D-AC6A-FAF7EBBB45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6" name="Line 15">
              <a:extLst>
                <a:ext uri="{FF2B5EF4-FFF2-40B4-BE49-F238E27FC236}">
                  <a16:creationId xmlns:a16="http://schemas.microsoft.com/office/drawing/2014/main" id="{870F895C-D39B-45F3-A1A4-48B8F0E548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7" name="Line 16">
              <a:extLst>
                <a:ext uri="{FF2B5EF4-FFF2-40B4-BE49-F238E27FC236}">
                  <a16:creationId xmlns:a16="http://schemas.microsoft.com/office/drawing/2014/main" id="{112AC668-45BD-46C5-B05D-68FF201233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8" name="Line 17">
              <a:extLst>
                <a:ext uri="{FF2B5EF4-FFF2-40B4-BE49-F238E27FC236}">
                  <a16:creationId xmlns:a16="http://schemas.microsoft.com/office/drawing/2014/main" id="{A747171B-1CD9-4117-B5E6-5BD6943812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9" name="Line 18">
              <a:extLst>
                <a:ext uri="{FF2B5EF4-FFF2-40B4-BE49-F238E27FC236}">
                  <a16:creationId xmlns:a16="http://schemas.microsoft.com/office/drawing/2014/main" id="{92971658-D13D-47FC-AB60-366228A2AF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7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0" name="Line 19">
              <a:extLst>
                <a:ext uri="{FF2B5EF4-FFF2-40B4-BE49-F238E27FC236}">
                  <a16:creationId xmlns:a16="http://schemas.microsoft.com/office/drawing/2014/main" id="{3219AFBF-E236-4CF5-991A-2A083BA4D2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1" name="Line 20">
              <a:extLst>
                <a:ext uri="{FF2B5EF4-FFF2-40B4-BE49-F238E27FC236}">
                  <a16:creationId xmlns:a16="http://schemas.microsoft.com/office/drawing/2014/main" id="{EC8C4E0D-AC6B-475E-929E-E232DF6D32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2" name="Line 21">
              <a:extLst>
                <a:ext uri="{FF2B5EF4-FFF2-40B4-BE49-F238E27FC236}">
                  <a16:creationId xmlns:a16="http://schemas.microsoft.com/office/drawing/2014/main" id="{3112EA8E-E0A5-4BC5-B387-04DA64CB6D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3" name="Line 22">
              <a:extLst>
                <a:ext uri="{FF2B5EF4-FFF2-40B4-BE49-F238E27FC236}">
                  <a16:creationId xmlns:a16="http://schemas.microsoft.com/office/drawing/2014/main" id="{8990AE79-3CF2-48A5-85A7-3EE35810E4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4" name="Line 23">
              <a:extLst>
                <a:ext uri="{FF2B5EF4-FFF2-40B4-BE49-F238E27FC236}">
                  <a16:creationId xmlns:a16="http://schemas.microsoft.com/office/drawing/2014/main" id="{B2F107EF-6AFB-439B-B234-D787003CD8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5" name="Line 24">
              <a:extLst>
                <a:ext uri="{FF2B5EF4-FFF2-40B4-BE49-F238E27FC236}">
                  <a16:creationId xmlns:a16="http://schemas.microsoft.com/office/drawing/2014/main" id="{B179013D-0F76-49DC-ADD4-C5B26880DB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6" name="Line 25">
              <a:extLst>
                <a:ext uri="{FF2B5EF4-FFF2-40B4-BE49-F238E27FC236}">
                  <a16:creationId xmlns:a16="http://schemas.microsoft.com/office/drawing/2014/main" id="{6697EC86-B22D-449F-B8A8-90D8DB4672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7" name="Line 26">
              <a:extLst>
                <a:ext uri="{FF2B5EF4-FFF2-40B4-BE49-F238E27FC236}">
                  <a16:creationId xmlns:a16="http://schemas.microsoft.com/office/drawing/2014/main" id="{B70759A7-0961-42C3-8A9A-1210680F18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8" name="Line 27">
              <a:extLst>
                <a:ext uri="{FF2B5EF4-FFF2-40B4-BE49-F238E27FC236}">
                  <a16:creationId xmlns:a16="http://schemas.microsoft.com/office/drawing/2014/main" id="{FCB0C084-412F-4CD9-A2BC-16B03344E2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9" name="Line 28">
              <a:extLst>
                <a:ext uri="{FF2B5EF4-FFF2-40B4-BE49-F238E27FC236}">
                  <a16:creationId xmlns:a16="http://schemas.microsoft.com/office/drawing/2014/main" id="{B410A9BE-F266-46AB-A2E2-FF3592B04B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0" name="Line 29">
              <a:extLst>
                <a:ext uri="{FF2B5EF4-FFF2-40B4-BE49-F238E27FC236}">
                  <a16:creationId xmlns:a16="http://schemas.microsoft.com/office/drawing/2014/main" id="{56311CC5-C942-4B3D-8AC8-955B771DE8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1" name="Line 30">
              <a:extLst>
                <a:ext uri="{FF2B5EF4-FFF2-40B4-BE49-F238E27FC236}">
                  <a16:creationId xmlns:a16="http://schemas.microsoft.com/office/drawing/2014/main" id="{4EAF96D9-EB10-4954-92C3-D290C68300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46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2" name="Line 31">
              <a:extLst>
                <a:ext uri="{FF2B5EF4-FFF2-40B4-BE49-F238E27FC236}">
                  <a16:creationId xmlns:a16="http://schemas.microsoft.com/office/drawing/2014/main" id="{72CC7187-978B-468E-A682-4F8752CC28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47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3" name="Line 32">
              <a:extLst>
                <a:ext uri="{FF2B5EF4-FFF2-40B4-BE49-F238E27FC236}">
                  <a16:creationId xmlns:a16="http://schemas.microsoft.com/office/drawing/2014/main" id="{AD817AB2-324E-4F3B-AF7C-B75779A72B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17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4" name="Line 33">
              <a:extLst>
                <a:ext uri="{FF2B5EF4-FFF2-40B4-BE49-F238E27FC236}">
                  <a16:creationId xmlns:a16="http://schemas.microsoft.com/office/drawing/2014/main" id="{365B93CA-8ED4-4A69-A40D-33E95D4EE1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18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5" name="Line 34">
              <a:extLst>
                <a:ext uri="{FF2B5EF4-FFF2-40B4-BE49-F238E27FC236}">
                  <a16:creationId xmlns:a16="http://schemas.microsoft.com/office/drawing/2014/main" id="{2059ABDB-B21B-4108-B681-079AEBFBF4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58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6" name="Line 35">
              <a:extLst>
                <a:ext uri="{FF2B5EF4-FFF2-40B4-BE49-F238E27FC236}">
                  <a16:creationId xmlns:a16="http://schemas.microsoft.com/office/drawing/2014/main" id="{16DBB22F-2376-4A1A-BB15-3DC09AC0F6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59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7" name="Line 36">
              <a:extLst>
                <a:ext uri="{FF2B5EF4-FFF2-40B4-BE49-F238E27FC236}">
                  <a16:creationId xmlns:a16="http://schemas.microsoft.com/office/drawing/2014/main" id="{B57402DF-CAC2-40FE-A14E-CBF6F5EED3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29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8" name="Line 37">
              <a:extLst>
                <a:ext uri="{FF2B5EF4-FFF2-40B4-BE49-F238E27FC236}">
                  <a16:creationId xmlns:a16="http://schemas.microsoft.com/office/drawing/2014/main" id="{CE8F9571-4E4A-4481-8B5D-1CE50779F0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30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9" name="Line 38">
              <a:extLst>
                <a:ext uri="{FF2B5EF4-FFF2-40B4-BE49-F238E27FC236}">
                  <a16:creationId xmlns:a16="http://schemas.microsoft.com/office/drawing/2014/main" id="{E1ECD54F-81A0-44B0-A3A5-4E3848C293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00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0" name="Line 39">
              <a:extLst>
                <a:ext uri="{FF2B5EF4-FFF2-40B4-BE49-F238E27FC236}">
                  <a16:creationId xmlns:a16="http://schemas.microsoft.com/office/drawing/2014/main" id="{3A558AC6-7147-42A9-8ADF-5E4A327B6A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00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1" name="Line 40">
              <a:extLst>
                <a:ext uri="{FF2B5EF4-FFF2-40B4-BE49-F238E27FC236}">
                  <a16:creationId xmlns:a16="http://schemas.microsoft.com/office/drawing/2014/main" id="{AC3987DD-86BA-4200-8D0A-C24BA7C98C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0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2" name="Line 41">
              <a:extLst>
                <a:ext uri="{FF2B5EF4-FFF2-40B4-BE49-F238E27FC236}">
                  <a16:creationId xmlns:a16="http://schemas.microsoft.com/office/drawing/2014/main" id="{75DAB2FE-9A26-4875-BACA-5D06ECE338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1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3" name="Line 42">
              <a:extLst>
                <a:ext uri="{FF2B5EF4-FFF2-40B4-BE49-F238E27FC236}">
                  <a16:creationId xmlns:a16="http://schemas.microsoft.com/office/drawing/2014/main" id="{F345D7F3-307E-4C7B-A75D-E334B383E1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1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4" name="Line 43">
              <a:extLst>
                <a:ext uri="{FF2B5EF4-FFF2-40B4-BE49-F238E27FC236}">
                  <a16:creationId xmlns:a16="http://schemas.microsoft.com/office/drawing/2014/main" id="{208401B1-479B-4AF7-AE71-F6AE938E2B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2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5" name="Line 44">
              <a:extLst>
                <a:ext uri="{FF2B5EF4-FFF2-40B4-BE49-F238E27FC236}">
                  <a16:creationId xmlns:a16="http://schemas.microsoft.com/office/drawing/2014/main" id="{B30E288D-0537-49C0-AEB0-3EBBF495C1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87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6" name="Line 45">
              <a:extLst>
                <a:ext uri="{FF2B5EF4-FFF2-40B4-BE49-F238E27FC236}">
                  <a16:creationId xmlns:a16="http://schemas.microsoft.com/office/drawing/2014/main" id="{B6D47894-D99B-47A8-9C13-03025B4E61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87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7" name="Line 46">
              <a:extLst>
                <a:ext uri="{FF2B5EF4-FFF2-40B4-BE49-F238E27FC236}">
                  <a16:creationId xmlns:a16="http://schemas.microsoft.com/office/drawing/2014/main" id="{AEBBD3C0-61E2-4AF1-B1EE-E309E71696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88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8" name="Line 47">
              <a:extLst>
                <a:ext uri="{FF2B5EF4-FFF2-40B4-BE49-F238E27FC236}">
                  <a16:creationId xmlns:a16="http://schemas.microsoft.com/office/drawing/2014/main" id="{113605C3-2EB5-4AB5-AD98-13C8166C35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88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9" name="Rectangle 48">
              <a:extLst>
                <a:ext uri="{FF2B5EF4-FFF2-40B4-BE49-F238E27FC236}">
                  <a16:creationId xmlns:a16="http://schemas.microsoft.com/office/drawing/2014/main" id="{366B320B-A294-4628-A20A-3496CDD2DF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4" y="2725"/>
              <a:ext cx="5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50" name="Freeform 49">
              <a:extLst>
                <a:ext uri="{FF2B5EF4-FFF2-40B4-BE49-F238E27FC236}">
                  <a16:creationId xmlns:a16="http://schemas.microsoft.com/office/drawing/2014/main" id="{74C0CFCA-5E89-45D8-9CC6-D04923B86E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2" y="2839"/>
              <a:ext cx="25" cy="89"/>
            </a:xfrm>
            <a:custGeom>
              <a:avLst/>
              <a:gdLst>
                <a:gd name="T0" fmla="*/ 0 w 25"/>
                <a:gd name="T1" fmla="*/ 0 h 89"/>
                <a:gd name="T2" fmla="*/ 25 w 25"/>
                <a:gd name="T3" fmla="*/ 44 h 89"/>
                <a:gd name="T4" fmla="*/ 0 w 25"/>
                <a:gd name="T5" fmla="*/ 89 h 89"/>
                <a:gd name="T6" fmla="*/ 0 w 25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"/>
                <a:gd name="T13" fmla="*/ 0 h 89"/>
                <a:gd name="T14" fmla="*/ 25 w 25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" h="89">
                  <a:moveTo>
                    <a:pt x="0" y="0"/>
                  </a:moveTo>
                  <a:lnTo>
                    <a:pt x="25" y="44"/>
                  </a:lnTo>
                  <a:lnTo>
                    <a:pt x="0" y="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51" name="Line 50">
              <a:extLst>
                <a:ext uri="{FF2B5EF4-FFF2-40B4-BE49-F238E27FC236}">
                  <a16:creationId xmlns:a16="http://schemas.microsoft.com/office/drawing/2014/main" id="{6E35EF4F-3CD3-4631-A10C-4DCFF8B844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2" name="Line 51">
              <a:extLst>
                <a:ext uri="{FF2B5EF4-FFF2-40B4-BE49-F238E27FC236}">
                  <a16:creationId xmlns:a16="http://schemas.microsoft.com/office/drawing/2014/main" id="{2333ABC9-F8B6-43EC-840C-36EF9F1D39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3" name="Line 52">
              <a:extLst>
                <a:ext uri="{FF2B5EF4-FFF2-40B4-BE49-F238E27FC236}">
                  <a16:creationId xmlns:a16="http://schemas.microsoft.com/office/drawing/2014/main" id="{C0E944B1-EFA5-4A20-AAE0-557C9E3F15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7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4" name="Line 53">
              <a:extLst>
                <a:ext uri="{FF2B5EF4-FFF2-40B4-BE49-F238E27FC236}">
                  <a16:creationId xmlns:a16="http://schemas.microsoft.com/office/drawing/2014/main" id="{A0894A49-1378-4A62-B952-D9D41D067A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5" name="Rectangle 54">
              <a:extLst>
                <a:ext uri="{FF2B5EF4-FFF2-40B4-BE49-F238E27FC236}">
                  <a16:creationId xmlns:a16="http://schemas.microsoft.com/office/drawing/2014/main" id="{C7B01659-4AFA-45A1-B57E-6632AECB5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1113"/>
              <a:ext cx="5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56" name="Freeform 55">
              <a:extLst>
                <a:ext uri="{FF2B5EF4-FFF2-40B4-BE49-F238E27FC236}">
                  <a16:creationId xmlns:a16="http://schemas.microsoft.com/office/drawing/2014/main" id="{75DFEA34-37A7-4598-AC77-542A657FC2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1" y="1128"/>
              <a:ext cx="51" cy="44"/>
            </a:xfrm>
            <a:custGeom>
              <a:avLst/>
              <a:gdLst>
                <a:gd name="T0" fmla="*/ 0 w 51"/>
                <a:gd name="T1" fmla="*/ 44 h 44"/>
                <a:gd name="T2" fmla="*/ 26 w 51"/>
                <a:gd name="T3" fmla="*/ 0 h 44"/>
                <a:gd name="T4" fmla="*/ 51 w 51"/>
                <a:gd name="T5" fmla="*/ 44 h 44"/>
                <a:gd name="T6" fmla="*/ 0 w 51"/>
                <a:gd name="T7" fmla="*/ 44 h 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44"/>
                <a:gd name="T14" fmla="*/ 51 w 51"/>
                <a:gd name="T15" fmla="*/ 44 h 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44">
                  <a:moveTo>
                    <a:pt x="0" y="44"/>
                  </a:moveTo>
                  <a:lnTo>
                    <a:pt x="26" y="0"/>
                  </a:lnTo>
                  <a:lnTo>
                    <a:pt x="51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57" name="Rectangle 56">
              <a:extLst>
                <a:ext uri="{FF2B5EF4-FFF2-40B4-BE49-F238E27FC236}">
                  <a16:creationId xmlns:a16="http://schemas.microsoft.com/office/drawing/2014/main" id="{B767866E-C1C5-4B30-9C75-CD72248B7D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58" name="Line 57">
              <a:extLst>
                <a:ext uri="{FF2B5EF4-FFF2-40B4-BE49-F238E27FC236}">
                  <a16:creationId xmlns:a16="http://schemas.microsoft.com/office/drawing/2014/main" id="{CD0610C5-CA00-45B7-BA84-10E1ADC57F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9" name="Rectangle 58">
              <a:extLst>
                <a:ext uri="{FF2B5EF4-FFF2-40B4-BE49-F238E27FC236}">
                  <a16:creationId xmlns:a16="http://schemas.microsoft.com/office/drawing/2014/main" id="{73EB0E2D-A48C-4EEC-BA84-728923A1DD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360" name="Line 59">
              <a:extLst>
                <a:ext uri="{FF2B5EF4-FFF2-40B4-BE49-F238E27FC236}">
                  <a16:creationId xmlns:a16="http://schemas.microsoft.com/office/drawing/2014/main" id="{1386582A-E80C-46B6-8F6F-1159CDE47E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1" name="Rectangle 60">
              <a:extLst>
                <a:ext uri="{FF2B5EF4-FFF2-40B4-BE49-F238E27FC236}">
                  <a16:creationId xmlns:a16="http://schemas.microsoft.com/office/drawing/2014/main" id="{97E0515F-C70F-4B98-B32D-1DDD5D972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62" name="Line 61">
              <a:extLst>
                <a:ext uri="{FF2B5EF4-FFF2-40B4-BE49-F238E27FC236}">
                  <a16:creationId xmlns:a16="http://schemas.microsoft.com/office/drawing/2014/main" id="{E57AEE3C-D938-4464-AEC7-6BDD84F3A7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3" name="Rectangle 62">
              <a:extLst>
                <a:ext uri="{FF2B5EF4-FFF2-40B4-BE49-F238E27FC236}">
                  <a16:creationId xmlns:a16="http://schemas.microsoft.com/office/drawing/2014/main" id="{DD15AAE1-BAF3-4E68-9D39-57CE5D14B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64" name="Line 63">
              <a:extLst>
                <a:ext uri="{FF2B5EF4-FFF2-40B4-BE49-F238E27FC236}">
                  <a16:creationId xmlns:a16="http://schemas.microsoft.com/office/drawing/2014/main" id="{EDC000EE-F658-4D17-97DF-587D332521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5" name="Rectangle 64">
              <a:extLst>
                <a:ext uri="{FF2B5EF4-FFF2-40B4-BE49-F238E27FC236}">
                  <a16:creationId xmlns:a16="http://schemas.microsoft.com/office/drawing/2014/main" id="{F8AEDCEB-E5AD-428C-B6A3-C77909A759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66" name="Line 65">
              <a:extLst>
                <a:ext uri="{FF2B5EF4-FFF2-40B4-BE49-F238E27FC236}">
                  <a16:creationId xmlns:a16="http://schemas.microsoft.com/office/drawing/2014/main" id="{66A19D70-33CB-4720-A4F8-A175351739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9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7" name="Rectangle 66">
              <a:extLst>
                <a:ext uri="{FF2B5EF4-FFF2-40B4-BE49-F238E27FC236}">
                  <a16:creationId xmlns:a16="http://schemas.microsoft.com/office/drawing/2014/main" id="{F8208127-0BBF-4E67-8598-C4BC01BCE7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68" name="Rectangle 67">
              <a:extLst>
                <a:ext uri="{FF2B5EF4-FFF2-40B4-BE49-F238E27FC236}">
                  <a16:creationId xmlns:a16="http://schemas.microsoft.com/office/drawing/2014/main" id="{659FF3BD-844D-4522-8006-6DE2E13FBD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69" name="Line 68">
              <a:extLst>
                <a:ext uri="{FF2B5EF4-FFF2-40B4-BE49-F238E27FC236}">
                  <a16:creationId xmlns:a16="http://schemas.microsoft.com/office/drawing/2014/main" id="{DBD4198B-E947-45F0-B5B5-6485503393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4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0" name="Rectangle 69">
              <a:extLst>
                <a:ext uri="{FF2B5EF4-FFF2-40B4-BE49-F238E27FC236}">
                  <a16:creationId xmlns:a16="http://schemas.microsoft.com/office/drawing/2014/main" id="{4E61E92D-D82A-45DE-A146-0678C04CB7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71" name="Line 70">
              <a:extLst>
                <a:ext uri="{FF2B5EF4-FFF2-40B4-BE49-F238E27FC236}">
                  <a16:creationId xmlns:a16="http://schemas.microsoft.com/office/drawing/2014/main" id="{FA86938B-403D-4E29-93BF-769C54B2F0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1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2" name="Rectangle 71">
              <a:extLst>
                <a:ext uri="{FF2B5EF4-FFF2-40B4-BE49-F238E27FC236}">
                  <a16:creationId xmlns:a16="http://schemas.microsoft.com/office/drawing/2014/main" id="{7941306E-BEEC-45B2-8EEE-4CECEE5591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4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73" name="Line 72">
              <a:extLst>
                <a:ext uri="{FF2B5EF4-FFF2-40B4-BE49-F238E27FC236}">
                  <a16:creationId xmlns:a16="http://schemas.microsoft.com/office/drawing/2014/main" id="{DCA2A46A-6DF1-4A22-91E6-092324DAD1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8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4" name="Rectangle 73">
              <a:extLst>
                <a:ext uri="{FF2B5EF4-FFF2-40B4-BE49-F238E27FC236}">
                  <a16:creationId xmlns:a16="http://schemas.microsoft.com/office/drawing/2014/main" id="{B6B039E2-E8CB-48BA-9103-65F1C8CF99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1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75" name="Line 74">
              <a:extLst>
                <a:ext uri="{FF2B5EF4-FFF2-40B4-BE49-F238E27FC236}">
                  <a16:creationId xmlns:a16="http://schemas.microsoft.com/office/drawing/2014/main" id="{D4272B51-8D75-47DA-8F43-2CCD1EE1BF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5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6" name="Rectangle 75">
              <a:extLst>
                <a:ext uri="{FF2B5EF4-FFF2-40B4-BE49-F238E27FC236}">
                  <a16:creationId xmlns:a16="http://schemas.microsoft.com/office/drawing/2014/main" id="{EE6BD7C6-71B8-46DD-AEB2-061926DE9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8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77" name="Line 76">
              <a:extLst>
                <a:ext uri="{FF2B5EF4-FFF2-40B4-BE49-F238E27FC236}">
                  <a16:creationId xmlns:a16="http://schemas.microsoft.com/office/drawing/2014/main" id="{31A55EA8-28E4-4C02-A66C-C159FFC144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2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8" name="Rectangle 77">
              <a:extLst>
                <a:ext uri="{FF2B5EF4-FFF2-40B4-BE49-F238E27FC236}">
                  <a16:creationId xmlns:a16="http://schemas.microsoft.com/office/drawing/2014/main" id="{E9957C1C-69D1-4B00-A33B-8A36AC30C2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5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79" name="Rectangle 78">
              <a:extLst>
                <a:ext uri="{FF2B5EF4-FFF2-40B4-BE49-F238E27FC236}">
                  <a16:creationId xmlns:a16="http://schemas.microsoft.com/office/drawing/2014/main" id="{5FD5C7CF-7F33-4EA4-B226-A1EBF778B3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" y="3422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80" name="Line 79">
              <a:extLst>
                <a:ext uri="{FF2B5EF4-FFF2-40B4-BE49-F238E27FC236}">
                  <a16:creationId xmlns:a16="http://schemas.microsoft.com/office/drawing/2014/main" id="{79619720-22DC-4B4B-90A8-C05B23D68F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3" y="3471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81" name="Rectangle 80">
              <a:extLst>
                <a:ext uri="{FF2B5EF4-FFF2-40B4-BE49-F238E27FC236}">
                  <a16:creationId xmlns:a16="http://schemas.microsoft.com/office/drawing/2014/main" id="{36E506BF-F000-4844-A87B-BEBF8338BC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2" y="2250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82" name="Line 81">
              <a:extLst>
                <a:ext uri="{FF2B5EF4-FFF2-40B4-BE49-F238E27FC236}">
                  <a16:creationId xmlns:a16="http://schemas.microsoft.com/office/drawing/2014/main" id="{A477869D-75CC-457E-92B7-C89C94E487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3" y="2300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83" name="Rectangle 82">
              <a:extLst>
                <a:ext uri="{FF2B5EF4-FFF2-40B4-BE49-F238E27FC236}">
                  <a16:creationId xmlns:a16="http://schemas.microsoft.com/office/drawing/2014/main" id="{3AAA13EC-CA3E-4B8F-B7FE-ED43E68236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2" y="1662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84" name="Line 83">
              <a:extLst>
                <a:ext uri="{FF2B5EF4-FFF2-40B4-BE49-F238E27FC236}">
                  <a16:creationId xmlns:a16="http://schemas.microsoft.com/office/drawing/2014/main" id="{4F7C2D9A-826A-4062-8520-918D3CE377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3" y="1711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87" name="Rectangle 86">
              <a:extLst>
                <a:ext uri="{FF2B5EF4-FFF2-40B4-BE49-F238E27FC236}">
                  <a16:creationId xmlns:a16="http://schemas.microsoft.com/office/drawing/2014/main" id="{5232D6AF-97A4-43B0-8C3D-8EF66882BD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392" name="Oval 391">
            <a:extLst>
              <a:ext uri="{FF2B5EF4-FFF2-40B4-BE49-F238E27FC236}">
                <a16:creationId xmlns:a16="http://schemas.microsoft.com/office/drawing/2014/main" id="{60B45181-3847-4ADF-84EC-AE0685523AF6}"/>
              </a:ext>
            </a:extLst>
          </p:cNvPr>
          <p:cNvSpPr/>
          <p:nvPr/>
        </p:nvSpPr>
        <p:spPr>
          <a:xfrm>
            <a:off x="2032341" y="5570376"/>
            <a:ext cx="71438" cy="71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93" name="Group 392">
            <a:extLst>
              <a:ext uri="{FF2B5EF4-FFF2-40B4-BE49-F238E27FC236}">
                <a16:creationId xmlns:a16="http://schemas.microsoft.com/office/drawing/2014/main" id="{74A54D0B-4EF7-49EA-9513-093214E0FD66}"/>
              </a:ext>
            </a:extLst>
          </p:cNvPr>
          <p:cNvGrpSpPr/>
          <p:nvPr/>
        </p:nvGrpSpPr>
        <p:grpSpPr>
          <a:xfrm>
            <a:off x="2063689" y="4448250"/>
            <a:ext cx="2952191" cy="1148666"/>
            <a:chOff x="1599674" y="4452623"/>
            <a:chExt cx="2952191" cy="1148666"/>
          </a:xfrm>
        </p:grpSpPr>
        <p:sp>
          <p:nvSpPr>
            <p:cNvPr id="394" name="Freeform 85">
              <a:extLst>
                <a:ext uri="{FF2B5EF4-FFF2-40B4-BE49-F238E27FC236}">
                  <a16:creationId xmlns:a16="http://schemas.microsoft.com/office/drawing/2014/main" id="{B179614E-3D35-4124-BE1E-58C1FE47E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0815" y="4452623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95" name="Freeform 84">
              <a:extLst>
                <a:ext uri="{FF2B5EF4-FFF2-40B4-BE49-F238E27FC236}">
                  <a16:creationId xmlns:a16="http://schemas.microsoft.com/office/drawing/2014/main" id="{C846EB23-7954-4BEF-AC17-9FBC8FADD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9674" y="5509296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sp>
        <p:nvSpPr>
          <p:cNvPr id="396" name="TextBox 395">
            <a:extLst>
              <a:ext uri="{FF2B5EF4-FFF2-40B4-BE49-F238E27FC236}">
                <a16:creationId xmlns:a16="http://schemas.microsoft.com/office/drawing/2014/main" id="{416A11C1-4D03-424A-93FB-505882CCFD8A}"/>
              </a:ext>
            </a:extLst>
          </p:cNvPr>
          <p:cNvSpPr txBox="1"/>
          <p:nvPr/>
        </p:nvSpPr>
        <p:spPr>
          <a:xfrm>
            <a:off x="4224980" y="3426661"/>
            <a:ext cx="1618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Step 1: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HR. over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Y-axis</a:t>
            </a:r>
          </a:p>
        </p:txBody>
      </p:sp>
      <p:grpSp>
        <p:nvGrpSpPr>
          <p:cNvPr id="397" name="Group 396">
            <a:extLst>
              <a:ext uri="{FF2B5EF4-FFF2-40B4-BE49-F238E27FC236}">
                <a16:creationId xmlns:a16="http://schemas.microsoft.com/office/drawing/2014/main" id="{B953C609-61B2-4613-B36A-771F5965273B}"/>
              </a:ext>
            </a:extLst>
          </p:cNvPr>
          <p:cNvGrpSpPr/>
          <p:nvPr/>
        </p:nvGrpSpPr>
        <p:grpSpPr>
          <a:xfrm flipH="1">
            <a:off x="297397" y="4460247"/>
            <a:ext cx="2952191" cy="1148666"/>
            <a:chOff x="1599674" y="4452623"/>
            <a:chExt cx="2952191" cy="1148666"/>
          </a:xfrm>
        </p:grpSpPr>
        <p:sp>
          <p:nvSpPr>
            <p:cNvPr id="398" name="Freeform 85">
              <a:extLst>
                <a:ext uri="{FF2B5EF4-FFF2-40B4-BE49-F238E27FC236}">
                  <a16:creationId xmlns:a16="http://schemas.microsoft.com/office/drawing/2014/main" id="{28886C06-3C2B-4860-8D46-58D8BBAA0E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0815" y="4452623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99" name="Freeform 84">
              <a:extLst>
                <a:ext uri="{FF2B5EF4-FFF2-40B4-BE49-F238E27FC236}">
                  <a16:creationId xmlns:a16="http://schemas.microsoft.com/office/drawing/2014/main" id="{F15FFC8E-EB85-4D52-A731-B02450FDF1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9674" y="5509296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grpSp>
        <p:nvGrpSpPr>
          <p:cNvPr id="400" name="Group 399">
            <a:extLst>
              <a:ext uri="{FF2B5EF4-FFF2-40B4-BE49-F238E27FC236}">
                <a16:creationId xmlns:a16="http://schemas.microsoft.com/office/drawing/2014/main" id="{AEAF61BF-7E2F-4634-B8F0-D4255E1DED92}"/>
              </a:ext>
            </a:extLst>
          </p:cNvPr>
          <p:cNvGrpSpPr/>
          <p:nvPr/>
        </p:nvGrpSpPr>
        <p:grpSpPr>
          <a:xfrm>
            <a:off x="2063689" y="4447255"/>
            <a:ext cx="2952191" cy="1148666"/>
            <a:chOff x="1599674" y="4452623"/>
            <a:chExt cx="2952191" cy="1148666"/>
          </a:xfrm>
        </p:grpSpPr>
        <p:sp>
          <p:nvSpPr>
            <p:cNvPr id="401" name="Freeform 85">
              <a:extLst>
                <a:ext uri="{FF2B5EF4-FFF2-40B4-BE49-F238E27FC236}">
                  <a16:creationId xmlns:a16="http://schemas.microsoft.com/office/drawing/2014/main" id="{2F64FF14-F304-456F-9867-7410F89BD4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0815" y="4452623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chemeClr val="bg1">
                  <a:alpha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02" name="Freeform 84">
              <a:extLst>
                <a:ext uri="{FF2B5EF4-FFF2-40B4-BE49-F238E27FC236}">
                  <a16:creationId xmlns:a16="http://schemas.microsoft.com/office/drawing/2014/main" id="{80C9C5B2-847F-41DB-B9B7-7DAF244051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9674" y="5509296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chemeClr val="bg1">
                  <a:alpha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sp>
        <p:nvSpPr>
          <p:cNvPr id="403" name="TextBox 402">
            <a:extLst>
              <a:ext uri="{FF2B5EF4-FFF2-40B4-BE49-F238E27FC236}">
                <a16:creationId xmlns:a16="http://schemas.microsoft.com/office/drawing/2014/main" id="{47DC65C1-C63E-4DE4-B021-B295CE6E675E}"/>
              </a:ext>
            </a:extLst>
          </p:cNvPr>
          <p:cNvSpPr txBox="1"/>
          <p:nvPr/>
        </p:nvSpPr>
        <p:spPr>
          <a:xfrm>
            <a:off x="4243516" y="4970718"/>
            <a:ext cx="1618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Step 2: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HS. 3 units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Right</a:t>
            </a:r>
          </a:p>
        </p:txBody>
      </p:sp>
      <p:sp>
        <p:nvSpPr>
          <p:cNvPr id="404" name="Arrow: Right 403">
            <a:extLst>
              <a:ext uri="{FF2B5EF4-FFF2-40B4-BE49-F238E27FC236}">
                <a16:creationId xmlns:a16="http://schemas.microsoft.com/office/drawing/2014/main" id="{72C8B166-F2D9-4D63-BB20-0A217DEA3888}"/>
              </a:ext>
            </a:extLst>
          </p:cNvPr>
          <p:cNvSpPr/>
          <p:nvPr/>
        </p:nvSpPr>
        <p:spPr>
          <a:xfrm>
            <a:off x="2095049" y="4549791"/>
            <a:ext cx="854961" cy="318938"/>
          </a:xfrm>
          <a:prstGeom prst="rightArrow">
            <a:avLst/>
          </a:prstGeom>
          <a:solidFill>
            <a:srgbClr val="FF0000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5" name="Group 404">
            <a:extLst>
              <a:ext uri="{FF2B5EF4-FFF2-40B4-BE49-F238E27FC236}">
                <a16:creationId xmlns:a16="http://schemas.microsoft.com/office/drawing/2014/main" id="{C005A482-0A09-46DB-BAD0-B6176064CFF8}"/>
              </a:ext>
            </a:extLst>
          </p:cNvPr>
          <p:cNvGrpSpPr/>
          <p:nvPr/>
        </p:nvGrpSpPr>
        <p:grpSpPr>
          <a:xfrm flipH="1">
            <a:off x="1176685" y="4459306"/>
            <a:ext cx="2952191" cy="1148666"/>
            <a:chOff x="1599674" y="4452623"/>
            <a:chExt cx="2952191" cy="1148666"/>
          </a:xfrm>
        </p:grpSpPr>
        <p:sp>
          <p:nvSpPr>
            <p:cNvPr id="406" name="Freeform 85">
              <a:extLst>
                <a:ext uri="{FF2B5EF4-FFF2-40B4-BE49-F238E27FC236}">
                  <a16:creationId xmlns:a16="http://schemas.microsoft.com/office/drawing/2014/main" id="{4B1C5695-387D-4033-9DBF-E08B49B5E0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0815" y="4452623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07" name="Freeform 84">
              <a:extLst>
                <a:ext uri="{FF2B5EF4-FFF2-40B4-BE49-F238E27FC236}">
                  <a16:creationId xmlns:a16="http://schemas.microsoft.com/office/drawing/2014/main" id="{22988BEF-F307-489A-9054-300E912E71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9674" y="5509296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sp>
        <p:nvSpPr>
          <p:cNvPr id="408" name="TextBox 407">
            <a:extLst>
              <a:ext uri="{FF2B5EF4-FFF2-40B4-BE49-F238E27FC236}">
                <a16:creationId xmlns:a16="http://schemas.microsoft.com/office/drawing/2014/main" id="{945D9E87-71A3-4356-87B4-C6E9A7FAC1C8}"/>
              </a:ext>
            </a:extLst>
          </p:cNvPr>
          <p:cNvSpPr txBox="1"/>
          <p:nvPr/>
        </p:nvSpPr>
        <p:spPr>
          <a:xfrm>
            <a:off x="5406651" y="2264980"/>
            <a:ext cx="44644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</a:rPr>
              <a:t>Method 2: Circling Method</a:t>
            </a:r>
          </a:p>
        </p:txBody>
      </p:sp>
      <p:graphicFrame>
        <p:nvGraphicFramePr>
          <p:cNvPr id="409" name="Object 408">
            <a:extLst>
              <a:ext uri="{FF2B5EF4-FFF2-40B4-BE49-F238E27FC236}">
                <a16:creationId xmlns:a16="http://schemas.microsoft.com/office/drawing/2014/main" id="{7603F98F-6507-4E13-9A8F-3C16BE2A90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850737"/>
              </p:ext>
            </p:extLst>
          </p:nvPr>
        </p:nvGraphicFramePr>
        <p:xfrm>
          <a:off x="5678488" y="2706688"/>
          <a:ext cx="126365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09480" imgH="253800" progId="Equation.DSMT4">
                  <p:embed/>
                </p:oleObj>
              </mc:Choice>
              <mc:Fallback>
                <p:oleObj name="Equation" r:id="rId10" imgW="609480" imgH="253800" progId="Equation.DSMT4">
                  <p:embed/>
                  <p:pic>
                    <p:nvPicPr>
                      <p:cNvPr id="409" name="Object 408">
                        <a:extLst>
                          <a:ext uri="{FF2B5EF4-FFF2-40B4-BE49-F238E27FC236}">
                            <a16:creationId xmlns:a16="http://schemas.microsoft.com/office/drawing/2014/main" id="{7603F98F-6507-4E13-9A8F-3C16BE2A90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678488" y="2706688"/>
                        <a:ext cx="1263650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" name="Object 409">
            <a:extLst>
              <a:ext uri="{FF2B5EF4-FFF2-40B4-BE49-F238E27FC236}">
                <a16:creationId xmlns:a16="http://schemas.microsoft.com/office/drawing/2014/main" id="{319CC8A1-18E7-4523-A964-A943410234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334970"/>
              </p:ext>
            </p:extLst>
          </p:nvPr>
        </p:nvGraphicFramePr>
        <p:xfrm>
          <a:off x="6942138" y="2706279"/>
          <a:ext cx="2052637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90360" imgH="253800" progId="Equation.DSMT4">
                  <p:embed/>
                </p:oleObj>
              </mc:Choice>
              <mc:Fallback>
                <p:oleObj name="Equation" r:id="rId12" imgW="990360" imgH="253800" progId="Equation.DSMT4">
                  <p:embed/>
                  <p:pic>
                    <p:nvPicPr>
                      <p:cNvPr id="410" name="Object 409">
                        <a:extLst>
                          <a:ext uri="{FF2B5EF4-FFF2-40B4-BE49-F238E27FC236}">
                            <a16:creationId xmlns:a16="http://schemas.microsoft.com/office/drawing/2014/main" id="{319CC8A1-18E7-4523-A964-A943410234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942138" y="2706279"/>
                        <a:ext cx="2052637" cy="525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1" name="Group 8">
            <a:extLst>
              <a:ext uri="{FF2B5EF4-FFF2-40B4-BE49-F238E27FC236}">
                <a16:creationId xmlns:a16="http://schemas.microsoft.com/office/drawing/2014/main" id="{57D70BD6-F68E-4770-8C12-39F5CDFF5D9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948632" y="3400924"/>
            <a:ext cx="3552825" cy="3306762"/>
            <a:chOff x="-192" y="1113"/>
            <a:chExt cx="2857" cy="2660"/>
          </a:xfrm>
        </p:grpSpPr>
        <p:sp>
          <p:nvSpPr>
            <p:cNvPr id="412" name="AutoShape 7">
              <a:extLst>
                <a:ext uri="{FF2B5EF4-FFF2-40B4-BE49-F238E27FC236}">
                  <a16:creationId xmlns:a16="http://schemas.microsoft.com/office/drawing/2014/main" id="{7EC58B0B-DDED-4D11-B793-54F023441C5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1118"/>
              <a:ext cx="2857" cy="2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3" name="Rectangle 9">
              <a:extLst>
                <a:ext uri="{FF2B5EF4-FFF2-40B4-BE49-F238E27FC236}">
                  <a16:creationId xmlns:a16="http://schemas.microsoft.com/office/drawing/2014/main" id="{2C392BB0-548B-4BB2-AF06-2815D6D6C8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14" name="Line 10">
              <a:extLst>
                <a:ext uri="{FF2B5EF4-FFF2-40B4-BE49-F238E27FC236}">
                  <a16:creationId xmlns:a16="http://schemas.microsoft.com/office/drawing/2014/main" id="{82617DB9-753D-46AE-8D7F-14EE84BBF8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" name="Line 11">
              <a:extLst>
                <a:ext uri="{FF2B5EF4-FFF2-40B4-BE49-F238E27FC236}">
                  <a16:creationId xmlns:a16="http://schemas.microsoft.com/office/drawing/2014/main" id="{54F64766-6B9E-4522-843C-449D94FCE1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" name="Line 12">
              <a:extLst>
                <a:ext uri="{FF2B5EF4-FFF2-40B4-BE49-F238E27FC236}">
                  <a16:creationId xmlns:a16="http://schemas.microsoft.com/office/drawing/2014/main" id="{5E1EE469-12B4-4E09-ADA4-C70D320DEB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" name="Line 13">
              <a:extLst>
                <a:ext uri="{FF2B5EF4-FFF2-40B4-BE49-F238E27FC236}">
                  <a16:creationId xmlns:a16="http://schemas.microsoft.com/office/drawing/2014/main" id="{CF882A00-C0FC-4B80-A679-1A6B58EA3F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" name="Line 14">
              <a:extLst>
                <a:ext uri="{FF2B5EF4-FFF2-40B4-BE49-F238E27FC236}">
                  <a16:creationId xmlns:a16="http://schemas.microsoft.com/office/drawing/2014/main" id="{E3E55841-571B-4838-AD3C-E4C5E196C2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9" name="Line 15">
              <a:extLst>
                <a:ext uri="{FF2B5EF4-FFF2-40B4-BE49-F238E27FC236}">
                  <a16:creationId xmlns:a16="http://schemas.microsoft.com/office/drawing/2014/main" id="{FCEA4D55-6589-4572-95F0-CAF7BA1A6D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0" name="Line 16">
              <a:extLst>
                <a:ext uri="{FF2B5EF4-FFF2-40B4-BE49-F238E27FC236}">
                  <a16:creationId xmlns:a16="http://schemas.microsoft.com/office/drawing/2014/main" id="{D2033D6E-D2D7-4956-831E-903011FC2A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1" name="Line 17">
              <a:extLst>
                <a:ext uri="{FF2B5EF4-FFF2-40B4-BE49-F238E27FC236}">
                  <a16:creationId xmlns:a16="http://schemas.microsoft.com/office/drawing/2014/main" id="{DBA6DB29-573B-4657-83AA-7EA02D141A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2" name="Line 18">
              <a:extLst>
                <a:ext uri="{FF2B5EF4-FFF2-40B4-BE49-F238E27FC236}">
                  <a16:creationId xmlns:a16="http://schemas.microsoft.com/office/drawing/2014/main" id="{86F93401-7905-4237-9BF4-91AA2CB1D4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7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3" name="Line 19">
              <a:extLst>
                <a:ext uri="{FF2B5EF4-FFF2-40B4-BE49-F238E27FC236}">
                  <a16:creationId xmlns:a16="http://schemas.microsoft.com/office/drawing/2014/main" id="{7C778AB7-3582-4447-AE8C-CA86DC19DA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4" name="Line 20">
              <a:extLst>
                <a:ext uri="{FF2B5EF4-FFF2-40B4-BE49-F238E27FC236}">
                  <a16:creationId xmlns:a16="http://schemas.microsoft.com/office/drawing/2014/main" id="{B1015A4D-DEE6-4244-8F8E-EA5446080F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5" name="Line 21">
              <a:extLst>
                <a:ext uri="{FF2B5EF4-FFF2-40B4-BE49-F238E27FC236}">
                  <a16:creationId xmlns:a16="http://schemas.microsoft.com/office/drawing/2014/main" id="{152ABAFE-CEF9-4C1B-9816-A3973A5352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6" name="Line 22">
              <a:extLst>
                <a:ext uri="{FF2B5EF4-FFF2-40B4-BE49-F238E27FC236}">
                  <a16:creationId xmlns:a16="http://schemas.microsoft.com/office/drawing/2014/main" id="{1A216EFC-2116-4F87-9D9C-198F93A23A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7" name="Line 23">
              <a:extLst>
                <a:ext uri="{FF2B5EF4-FFF2-40B4-BE49-F238E27FC236}">
                  <a16:creationId xmlns:a16="http://schemas.microsoft.com/office/drawing/2014/main" id="{A08AE82B-D7FF-485F-9AA3-6BB0606ACB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8" name="Line 24">
              <a:extLst>
                <a:ext uri="{FF2B5EF4-FFF2-40B4-BE49-F238E27FC236}">
                  <a16:creationId xmlns:a16="http://schemas.microsoft.com/office/drawing/2014/main" id="{026A0D43-C213-4481-B760-4A939787F0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9" name="Line 25">
              <a:extLst>
                <a:ext uri="{FF2B5EF4-FFF2-40B4-BE49-F238E27FC236}">
                  <a16:creationId xmlns:a16="http://schemas.microsoft.com/office/drawing/2014/main" id="{727860DC-9F0F-4862-8E90-BA56498255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0" name="Line 26">
              <a:extLst>
                <a:ext uri="{FF2B5EF4-FFF2-40B4-BE49-F238E27FC236}">
                  <a16:creationId xmlns:a16="http://schemas.microsoft.com/office/drawing/2014/main" id="{895CCAF5-56EA-4A41-AB4C-3FCBA79D9A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1" name="Line 27">
              <a:extLst>
                <a:ext uri="{FF2B5EF4-FFF2-40B4-BE49-F238E27FC236}">
                  <a16:creationId xmlns:a16="http://schemas.microsoft.com/office/drawing/2014/main" id="{A18F07DC-6387-4477-9630-B2E6DF4661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2" name="Line 28">
              <a:extLst>
                <a:ext uri="{FF2B5EF4-FFF2-40B4-BE49-F238E27FC236}">
                  <a16:creationId xmlns:a16="http://schemas.microsoft.com/office/drawing/2014/main" id="{00B4AA60-4314-4FFF-B711-1491109C01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3" name="Line 29">
              <a:extLst>
                <a:ext uri="{FF2B5EF4-FFF2-40B4-BE49-F238E27FC236}">
                  <a16:creationId xmlns:a16="http://schemas.microsoft.com/office/drawing/2014/main" id="{576ED6E9-9B81-4951-AA18-183AB487A9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4" name="Line 30">
              <a:extLst>
                <a:ext uri="{FF2B5EF4-FFF2-40B4-BE49-F238E27FC236}">
                  <a16:creationId xmlns:a16="http://schemas.microsoft.com/office/drawing/2014/main" id="{9B38B6F6-5D8D-4D66-8425-CE7E828C68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46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5" name="Line 31">
              <a:extLst>
                <a:ext uri="{FF2B5EF4-FFF2-40B4-BE49-F238E27FC236}">
                  <a16:creationId xmlns:a16="http://schemas.microsoft.com/office/drawing/2014/main" id="{8546D344-D0E7-499E-B5A2-E868F4CC80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47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6" name="Line 32">
              <a:extLst>
                <a:ext uri="{FF2B5EF4-FFF2-40B4-BE49-F238E27FC236}">
                  <a16:creationId xmlns:a16="http://schemas.microsoft.com/office/drawing/2014/main" id="{5DFFB90F-A973-4E59-BA21-591D6249BF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17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7" name="Line 33">
              <a:extLst>
                <a:ext uri="{FF2B5EF4-FFF2-40B4-BE49-F238E27FC236}">
                  <a16:creationId xmlns:a16="http://schemas.microsoft.com/office/drawing/2014/main" id="{26517073-40C5-474C-9434-56D3123703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18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8" name="Line 34">
              <a:extLst>
                <a:ext uri="{FF2B5EF4-FFF2-40B4-BE49-F238E27FC236}">
                  <a16:creationId xmlns:a16="http://schemas.microsoft.com/office/drawing/2014/main" id="{0213B976-3D5E-40BF-BD77-4D8F7C31F0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58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9" name="Line 35">
              <a:extLst>
                <a:ext uri="{FF2B5EF4-FFF2-40B4-BE49-F238E27FC236}">
                  <a16:creationId xmlns:a16="http://schemas.microsoft.com/office/drawing/2014/main" id="{748FE75B-8DD0-4A1B-955F-94DCDEB41E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59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0" name="Line 36">
              <a:extLst>
                <a:ext uri="{FF2B5EF4-FFF2-40B4-BE49-F238E27FC236}">
                  <a16:creationId xmlns:a16="http://schemas.microsoft.com/office/drawing/2014/main" id="{D80BF9A5-8E41-4FC1-B739-8A7ED7027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29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1" name="Line 37">
              <a:extLst>
                <a:ext uri="{FF2B5EF4-FFF2-40B4-BE49-F238E27FC236}">
                  <a16:creationId xmlns:a16="http://schemas.microsoft.com/office/drawing/2014/main" id="{615D42B5-A81C-4889-BFE6-C78B9F0FCA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30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2" name="Line 38">
              <a:extLst>
                <a:ext uri="{FF2B5EF4-FFF2-40B4-BE49-F238E27FC236}">
                  <a16:creationId xmlns:a16="http://schemas.microsoft.com/office/drawing/2014/main" id="{F15AEC2D-E5D3-4820-9929-77EFF56B8F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00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3" name="Line 39">
              <a:extLst>
                <a:ext uri="{FF2B5EF4-FFF2-40B4-BE49-F238E27FC236}">
                  <a16:creationId xmlns:a16="http://schemas.microsoft.com/office/drawing/2014/main" id="{7799AAEF-27B4-4CF2-8C5F-48CCDDD0B3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00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4" name="Line 40">
              <a:extLst>
                <a:ext uri="{FF2B5EF4-FFF2-40B4-BE49-F238E27FC236}">
                  <a16:creationId xmlns:a16="http://schemas.microsoft.com/office/drawing/2014/main" id="{44FFA0C5-C091-414F-AF43-B9F8DBFD0D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0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5" name="Line 41">
              <a:extLst>
                <a:ext uri="{FF2B5EF4-FFF2-40B4-BE49-F238E27FC236}">
                  <a16:creationId xmlns:a16="http://schemas.microsoft.com/office/drawing/2014/main" id="{7C0E6921-7981-48A7-9CF7-6A70CA9466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1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6" name="Line 42">
              <a:extLst>
                <a:ext uri="{FF2B5EF4-FFF2-40B4-BE49-F238E27FC236}">
                  <a16:creationId xmlns:a16="http://schemas.microsoft.com/office/drawing/2014/main" id="{BA8B524F-5B8E-4634-ABF0-9E85866013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1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7" name="Line 43">
              <a:extLst>
                <a:ext uri="{FF2B5EF4-FFF2-40B4-BE49-F238E27FC236}">
                  <a16:creationId xmlns:a16="http://schemas.microsoft.com/office/drawing/2014/main" id="{3322636B-10C2-41F9-A992-D9A157C978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2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8" name="Line 44">
              <a:extLst>
                <a:ext uri="{FF2B5EF4-FFF2-40B4-BE49-F238E27FC236}">
                  <a16:creationId xmlns:a16="http://schemas.microsoft.com/office/drawing/2014/main" id="{855AE302-1B93-485E-A3B1-DADE9EFFDF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87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9" name="Line 45">
              <a:extLst>
                <a:ext uri="{FF2B5EF4-FFF2-40B4-BE49-F238E27FC236}">
                  <a16:creationId xmlns:a16="http://schemas.microsoft.com/office/drawing/2014/main" id="{F410CDEF-6B7D-4214-9859-F56FFF4358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87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0" name="Line 46">
              <a:extLst>
                <a:ext uri="{FF2B5EF4-FFF2-40B4-BE49-F238E27FC236}">
                  <a16:creationId xmlns:a16="http://schemas.microsoft.com/office/drawing/2014/main" id="{6C9B8A2D-8AFE-44C4-BE4E-08B49DA5B9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88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1" name="Line 47">
              <a:extLst>
                <a:ext uri="{FF2B5EF4-FFF2-40B4-BE49-F238E27FC236}">
                  <a16:creationId xmlns:a16="http://schemas.microsoft.com/office/drawing/2014/main" id="{4938A2B9-4DC1-4033-84E1-DA80525027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88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2" name="Rectangle 48">
              <a:extLst>
                <a:ext uri="{FF2B5EF4-FFF2-40B4-BE49-F238E27FC236}">
                  <a16:creationId xmlns:a16="http://schemas.microsoft.com/office/drawing/2014/main" id="{44C6CAEC-6D1A-4035-855D-C4359F30A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4" y="2725"/>
              <a:ext cx="5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53" name="Freeform 49">
              <a:extLst>
                <a:ext uri="{FF2B5EF4-FFF2-40B4-BE49-F238E27FC236}">
                  <a16:creationId xmlns:a16="http://schemas.microsoft.com/office/drawing/2014/main" id="{D38297DA-A496-4C6E-8BF8-2B8DCA7465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2" y="2839"/>
              <a:ext cx="25" cy="89"/>
            </a:xfrm>
            <a:custGeom>
              <a:avLst/>
              <a:gdLst>
                <a:gd name="T0" fmla="*/ 0 w 25"/>
                <a:gd name="T1" fmla="*/ 0 h 89"/>
                <a:gd name="T2" fmla="*/ 25 w 25"/>
                <a:gd name="T3" fmla="*/ 44 h 89"/>
                <a:gd name="T4" fmla="*/ 0 w 25"/>
                <a:gd name="T5" fmla="*/ 89 h 89"/>
                <a:gd name="T6" fmla="*/ 0 w 25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"/>
                <a:gd name="T13" fmla="*/ 0 h 89"/>
                <a:gd name="T14" fmla="*/ 25 w 25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" h="89">
                  <a:moveTo>
                    <a:pt x="0" y="0"/>
                  </a:moveTo>
                  <a:lnTo>
                    <a:pt x="25" y="44"/>
                  </a:lnTo>
                  <a:lnTo>
                    <a:pt x="0" y="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54" name="Line 50">
              <a:extLst>
                <a:ext uri="{FF2B5EF4-FFF2-40B4-BE49-F238E27FC236}">
                  <a16:creationId xmlns:a16="http://schemas.microsoft.com/office/drawing/2014/main" id="{58C37FB6-D735-4724-BCBA-FD9059A27D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5" name="Line 51">
              <a:extLst>
                <a:ext uri="{FF2B5EF4-FFF2-40B4-BE49-F238E27FC236}">
                  <a16:creationId xmlns:a16="http://schemas.microsoft.com/office/drawing/2014/main" id="{0D52D7D5-F81B-44E4-A0EE-2892D086A2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6" name="Line 52">
              <a:extLst>
                <a:ext uri="{FF2B5EF4-FFF2-40B4-BE49-F238E27FC236}">
                  <a16:creationId xmlns:a16="http://schemas.microsoft.com/office/drawing/2014/main" id="{0CADBD2C-1886-4983-A46F-A18BB81F24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7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7" name="Line 53">
              <a:extLst>
                <a:ext uri="{FF2B5EF4-FFF2-40B4-BE49-F238E27FC236}">
                  <a16:creationId xmlns:a16="http://schemas.microsoft.com/office/drawing/2014/main" id="{0EDDC856-7A70-4385-9C49-7D349D8117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8" name="Rectangle 54">
              <a:extLst>
                <a:ext uri="{FF2B5EF4-FFF2-40B4-BE49-F238E27FC236}">
                  <a16:creationId xmlns:a16="http://schemas.microsoft.com/office/drawing/2014/main" id="{F9F2B59E-5C05-4EC6-887F-878364771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1113"/>
              <a:ext cx="5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59" name="Freeform 55">
              <a:extLst>
                <a:ext uri="{FF2B5EF4-FFF2-40B4-BE49-F238E27FC236}">
                  <a16:creationId xmlns:a16="http://schemas.microsoft.com/office/drawing/2014/main" id="{6AC3DC17-BC5D-437F-AF2C-18861532B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1" y="1128"/>
              <a:ext cx="51" cy="44"/>
            </a:xfrm>
            <a:custGeom>
              <a:avLst/>
              <a:gdLst>
                <a:gd name="T0" fmla="*/ 0 w 51"/>
                <a:gd name="T1" fmla="*/ 44 h 44"/>
                <a:gd name="T2" fmla="*/ 26 w 51"/>
                <a:gd name="T3" fmla="*/ 0 h 44"/>
                <a:gd name="T4" fmla="*/ 51 w 51"/>
                <a:gd name="T5" fmla="*/ 44 h 44"/>
                <a:gd name="T6" fmla="*/ 0 w 51"/>
                <a:gd name="T7" fmla="*/ 44 h 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44"/>
                <a:gd name="T14" fmla="*/ 51 w 51"/>
                <a:gd name="T15" fmla="*/ 44 h 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44">
                  <a:moveTo>
                    <a:pt x="0" y="44"/>
                  </a:moveTo>
                  <a:lnTo>
                    <a:pt x="26" y="0"/>
                  </a:lnTo>
                  <a:lnTo>
                    <a:pt x="51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60" name="Rectangle 56">
              <a:extLst>
                <a:ext uri="{FF2B5EF4-FFF2-40B4-BE49-F238E27FC236}">
                  <a16:creationId xmlns:a16="http://schemas.microsoft.com/office/drawing/2014/main" id="{BD6690FF-7AA0-4484-A77B-A323206804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61" name="Line 57">
              <a:extLst>
                <a:ext uri="{FF2B5EF4-FFF2-40B4-BE49-F238E27FC236}">
                  <a16:creationId xmlns:a16="http://schemas.microsoft.com/office/drawing/2014/main" id="{9CF20A5A-CFA4-4DB0-8817-214A1257DC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62" name="Rectangle 58">
              <a:extLst>
                <a:ext uri="{FF2B5EF4-FFF2-40B4-BE49-F238E27FC236}">
                  <a16:creationId xmlns:a16="http://schemas.microsoft.com/office/drawing/2014/main" id="{D327568E-3570-47D1-AD41-B576CE55AD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463" name="Line 59">
              <a:extLst>
                <a:ext uri="{FF2B5EF4-FFF2-40B4-BE49-F238E27FC236}">
                  <a16:creationId xmlns:a16="http://schemas.microsoft.com/office/drawing/2014/main" id="{07438482-B7F3-47D9-BB99-8F1A33977C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64" name="Rectangle 60">
              <a:extLst>
                <a:ext uri="{FF2B5EF4-FFF2-40B4-BE49-F238E27FC236}">
                  <a16:creationId xmlns:a16="http://schemas.microsoft.com/office/drawing/2014/main" id="{12147917-AB82-4087-869D-A6B0A273DD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465" name="Line 61">
              <a:extLst>
                <a:ext uri="{FF2B5EF4-FFF2-40B4-BE49-F238E27FC236}">
                  <a16:creationId xmlns:a16="http://schemas.microsoft.com/office/drawing/2014/main" id="{0BC5DEA4-34ED-4BFB-A4D4-163D10ED9B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66" name="Rectangle 62">
              <a:extLst>
                <a:ext uri="{FF2B5EF4-FFF2-40B4-BE49-F238E27FC236}">
                  <a16:creationId xmlns:a16="http://schemas.microsoft.com/office/drawing/2014/main" id="{95393478-1C7A-47AC-AD78-78D9FFA4B3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467" name="Line 63">
              <a:extLst>
                <a:ext uri="{FF2B5EF4-FFF2-40B4-BE49-F238E27FC236}">
                  <a16:creationId xmlns:a16="http://schemas.microsoft.com/office/drawing/2014/main" id="{4ACE3A33-9CCE-45C7-A5F3-47FB6DC4F4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68" name="Rectangle 64">
              <a:extLst>
                <a:ext uri="{FF2B5EF4-FFF2-40B4-BE49-F238E27FC236}">
                  <a16:creationId xmlns:a16="http://schemas.microsoft.com/office/drawing/2014/main" id="{08AF254E-9003-4C0B-B394-95787BA61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69" name="Line 65">
              <a:extLst>
                <a:ext uri="{FF2B5EF4-FFF2-40B4-BE49-F238E27FC236}">
                  <a16:creationId xmlns:a16="http://schemas.microsoft.com/office/drawing/2014/main" id="{E80576F1-3488-4932-9B3C-6213A639C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9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0" name="Rectangle 66">
              <a:extLst>
                <a:ext uri="{FF2B5EF4-FFF2-40B4-BE49-F238E27FC236}">
                  <a16:creationId xmlns:a16="http://schemas.microsoft.com/office/drawing/2014/main" id="{23887A1D-76D8-4BB2-B694-F1AFF6ED1D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471" name="Rectangle 67">
              <a:extLst>
                <a:ext uri="{FF2B5EF4-FFF2-40B4-BE49-F238E27FC236}">
                  <a16:creationId xmlns:a16="http://schemas.microsoft.com/office/drawing/2014/main" id="{AC87409F-C6CE-4C1C-AB70-1C83D47D82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72" name="Line 68">
              <a:extLst>
                <a:ext uri="{FF2B5EF4-FFF2-40B4-BE49-F238E27FC236}">
                  <a16:creationId xmlns:a16="http://schemas.microsoft.com/office/drawing/2014/main" id="{4985CD59-C4CE-4F5F-849D-4996173438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4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3" name="Rectangle 69">
              <a:extLst>
                <a:ext uri="{FF2B5EF4-FFF2-40B4-BE49-F238E27FC236}">
                  <a16:creationId xmlns:a16="http://schemas.microsoft.com/office/drawing/2014/main" id="{CFE68CA5-C520-4C17-B5A4-31C6F86EAA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474" name="Line 70">
              <a:extLst>
                <a:ext uri="{FF2B5EF4-FFF2-40B4-BE49-F238E27FC236}">
                  <a16:creationId xmlns:a16="http://schemas.microsoft.com/office/drawing/2014/main" id="{86F619F5-F017-4169-87FB-556F68F51A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1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5" name="Rectangle 71">
              <a:extLst>
                <a:ext uri="{FF2B5EF4-FFF2-40B4-BE49-F238E27FC236}">
                  <a16:creationId xmlns:a16="http://schemas.microsoft.com/office/drawing/2014/main" id="{92C51A2A-2C48-4EA0-9FC9-6D11098E5A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4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76" name="Line 72">
              <a:extLst>
                <a:ext uri="{FF2B5EF4-FFF2-40B4-BE49-F238E27FC236}">
                  <a16:creationId xmlns:a16="http://schemas.microsoft.com/office/drawing/2014/main" id="{FECC9023-ED2B-443B-A144-E2B34E71FE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8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7" name="Rectangle 73">
              <a:extLst>
                <a:ext uri="{FF2B5EF4-FFF2-40B4-BE49-F238E27FC236}">
                  <a16:creationId xmlns:a16="http://schemas.microsoft.com/office/drawing/2014/main" id="{0FD6EFB7-A8EB-4023-8003-878837B8FF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1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478" name="Line 74">
              <a:extLst>
                <a:ext uri="{FF2B5EF4-FFF2-40B4-BE49-F238E27FC236}">
                  <a16:creationId xmlns:a16="http://schemas.microsoft.com/office/drawing/2014/main" id="{B472EF61-28B6-44E6-B932-2F94E43384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5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9" name="Rectangle 75">
              <a:extLst>
                <a:ext uri="{FF2B5EF4-FFF2-40B4-BE49-F238E27FC236}">
                  <a16:creationId xmlns:a16="http://schemas.microsoft.com/office/drawing/2014/main" id="{644041E9-FB2F-4C07-A201-423EBC6C1B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8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80" name="Line 76">
              <a:extLst>
                <a:ext uri="{FF2B5EF4-FFF2-40B4-BE49-F238E27FC236}">
                  <a16:creationId xmlns:a16="http://schemas.microsoft.com/office/drawing/2014/main" id="{B673CB84-08DA-493F-A4B7-E66B8794B9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2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1" name="Rectangle 77">
              <a:extLst>
                <a:ext uri="{FF2B5EF4-FFF2-40B4-BE49-F238E27FC236}">
                  <a16:creationId xmlns:a16="http://schemas.microsoft.com/office/drawing/2014/main" id="{2455CEB6-2BFF-4B55-8D4C-3834988FB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5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482" name="Rectangle 78">
              <a:extLst>
                <a:ext uri="{FF2B5EF4-FFF2-40B4-BE49-F238E27FC236}">
                  <a16:creationId xmlns:a16="http://schemas.microsoft.com/office/drawing/2014/main" id="{C8776DCA-42BE-450F-BA1B-FC670C0AE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" y="3422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83" name="Line 79">
              <a:extLst>
                <a:ext uri="{FF2B5EF4-FFF2-40B4-BE49-F238E27FC236}">
                  <a16:creationId xmlns:a16="http://schemas.microsoft.com/office/drawing/2014/main" id="{DF0E8FE6-917F-45BE-A4B5-DADB3A6AE0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3" y="3471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4" name="Rectangle 80">
              <a:extLst>
                <a:ext uri="{FF2B5EF4-FFF2-40B4-BE49-F238E27FC236}">
                  <a16:creationId xmlns:a16="http://schemas.microsoft.com/office/drawing/2014/main" id="{0BD71C13-25BA-45E9-9B35-55EE13AA61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2" y="2250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85" name="Line 81">
              <a:extLst>
                <a:ext uri="{FF2B5EF4-FFF2-40B4-BE49-F238E27FC236}">
                  <a16:creationId xmlns:a16="http://schemas.microsoft.com/office/drawing/2014/main" id="{296CCD4B-7B05-4973-AC17-1B56F095BA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3" y="2300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6" name="Rectangle 82">
              <a:extLst>
                <a:ext uri="{FF2B5EF4-FFF2-40B4-BE49-F238E27FC236}">
                  <a16:creationId xmlns:a16="http://schemas.microsoft.com/office/drawing/2014/main" id="{4A7C1AE2-A3CA-43AA-BD57-C53DB4FFE2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2" y="1662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87" name="Line 83">
              <a:extLst>
                <a:ext uri="{FF2B5EF4-FFF2-40B4-BE49-F238E27FC236}">
                  <a16:creationId xmlns:a16="http://schemas.microsoft.com/office/drawing/2014/main" id="{A4C98AA7-6C19-4C25-83F6-643AE07FCF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3" y="1711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8" name="Rectangle 86">
              <a:extLst>
                <a:ext uri="{FF2B5EF4-FFF2-40B4-BE49-F238E27FC236}">
                  <a16:creationId xmlns:a16="http://schemas.microsoft.com/office/drawing/2014/main" id="{1E1E3A22-A1FA-4BF7-ACEF-BA66B3A448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aphicFrame>
        <p:nvGraphicFramePr>
          <p:cNvPr id="489" name="Object 488">
            <a:extLst>
              <a:ext uri="{FF2B5EF4-FFF2-40B4-BE49-F238E27FC236}">
                <a16:creationId xmlns:a16="http://schemas.microsoft.com/office/drawing/2014/main" id="{A7D1C5AB-9498-48B3-B2A1-13D48A51BE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217109"/>
              </p:ext>
            </p:extLst>
          </p:nvPr>
        </p:nvGraphicFramePr>
        <p:xfrm>
          <a:off x="8994775" y="2702666"/>
          <a:ext cx="2236787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79280" imgH="253800" progId="Equation.DSMT4">
                  <p:embed/>
                </p:oleObj>
              </mc:Choice>
              <mc:Fallback>
                <p:oleObj name="Equation" r:id="rId14" imgW="1079280" imgH="253800" progId="Equation.DSMT4">
                  <p:embed/>
                  <p:pic>
                    <p:nvPicPr>
                      <p:cNvPr id="489" name="Object 488">
                        <a:extLst>
                          <a:ext uri="{FF2B5EF4-FFF2-40B4-BE49-F238E27FC236}">
                            <a16:creationId xmlns:a16="http://schemas.microsoft.com/office/drawing/2014/main" id="{A7D1C5AB-9498-48B3-B2A1-13D48A51BE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994775" y="2702666"/>
                        <a:ext cx="2236787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0" name="Oval 489">
            <a:extLst>
              <a:ext uri="{FF2B5EF4-FFF2-40B4-BE49-F238E27FC236}">
                <a16:creationId xmlns:a16="http://schemas.microsoft.com/office/drawing/2014/main" id="{4459F5E5-A5D7-4DB0-852C-D4BC6C175FA9}"/>
              </a:ext>
            </a:extLst>
          </p:cNvPr>
          <p:cNvSpPr/>
          <p:nvPr/>
        </p:nvSpPr>
        <p:spPr>
          <a:xfrm>
            <a:off x="7101545" y="5580370"/>
            <a:ext cx="71438" cy="71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491" name="Group 490">
            <a:extLst>
              <a:ext uri="{FF2B5EF4-FFF2-40B4-BE49-F238E27FC236}">
                <a16:creationId xmlns:a16="http://schemas.microsoft.com/office/drawing/2014/main" id="{1A7DAD0C-3795-4CBE-B593-85D713345333}"/>
              </a:ext>
            </a:extLst>
          </p:cNvPr>
          <p:cNvGrpSpPr/>
          <p:nvPr/>
        </p:nvGrpSpPr>
        <p:grpSpPr>
          <a:xfrm>
            <a:off x="7132893" y="4457249"/>
            <a:ext cx="2952191" cy="1148666"/>
            <a:chOff x="1599674" y="4452623"/>
            <a:chExt cx="2952191" cy="1148666"/>
          </a:xfrm>
        </p:grpSpPr>
        <p:sp>
          <p:nvSpPr>
            <p:cNvPr id="492" name="Freeform 85">
              <a:extLst>
                <a:ext uri="{FF2B5EF4-FFF2-40B4-BE49-F238E27FC236}">
                  <a16:creationId xmlns:a16="http://schemas.microsoft.com/office/drawing/2014/main" id="{8E9F1A1A-5F81-4939-BA2C-E5F2968284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0815" y="4452623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>
                  <a:alpha val="85000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93" name="Freeform 84">
              <a:extLst>
                <a:ext uri="{FF2B5EF4-FFF2-40B4-BE49-F238E27FC236}">
                  <a16:creationId xmlns:a16="http://schemas.microsoft.com/office/drawing/2014/main" id="{38080DEA-5AB0-494E-B622-CA35BD525F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9674" y="5509296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>
                  <a:alpha val="85000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sp>
        <p:nvSpPr>
          <p:cNvPr id="494" name="TextBox 493">
            <a:extLst>
              <a:ext uri="{FF2B5EF4-FFF2-40B4-BE49-F238E27FC236}">
                <a16:creationId xmlns:a16="http://schemas.microsoft.com/office/drawing/2014/main" id="{7D5D9B03-321E-4983-A9EC-CF475EF4EAE0}"/>
              </a:ext>
            </a:extLst>
          </p:cNvPr>
          <p:cNvSpPr txBox="1"/>
          <p:nvPr/>
        </p:nvSpPr>
        <p:spPr>
          <a:xfrm>
            <a:off x="9585794" y="3374970"/>
            <a:ext cx="2030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Step 1: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HS 3 units left</a:t>
            </a:r>
          </a:p>
        </p:txBody>
      </p:sp>
      <p:sp>
        <p:nvSpPr>
          <p:cNvPr id="496" name="Arrow: Right 495">
            <a:extLst>
              <a:ext uri="{FF2B5EF4-FFF2-40B4-BE49-F238E27FC236}">
                <a16:creationId xmlns:a16="http://schemas.microsoft.com/office/drawing/2014/main" id="{8297E167-B817-4481-B468-E00E71133D23}"/>
              </a:ext>
            </a:extLst>
          </p:cNvPr>
          <p:cNvSpPr/>
          <p:nvPr/>
        </p:nvSpPr>
        <p:spPr>
          <a:xfrm rot="10800000">
            <a:off x="7460770" y="4587781"/>
            <a:ext cx="854961" cy="318938"/>
          </a:xfrm>
          <a:prstGeom prst="rightArrow">
            <a:avLst/>
          </a:prstGeom>
          <a:solidFill>
            <a:srgbClr val="FF0000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7" name="Group 496">
            <a:extLst>
              <a:ext uri="{FF2B5EF4-FFF2-40B4-BE49-F238E27FC236}">
                <a16:creationId xmlns:a16="http://schemas.microsoft.com/office/drawing/2014/main" id="{7C6B4972-DAA7-4D21-B628-4D10F68114CA}"/>
              </a:ext>
            </a:extLst>
          </p:cNvPr>
          <p:cNvGrpSpPr/>
          <p:nvPr/>
        </p:nvGrpSpPr>
        <p:grpSpPr>
          <a:xfrm>
            <a:off x="6257681" y="4446532"/>
            <a:ext cx="2952191" cy="1148666"/>
            <a:chOff x="1599674" y="4452623"/>
            <a:chExt cx="2952191" cy="1148666"/>
          </a:xfrm>
        </p:grpSpPr>
        <p:sp>
          <p:nvSpPr>
            <p:cNvPr id="498" name="Freeform 85">
              <a:extLst>
                <a:ext uri="{FF2B5EF4-FFF2-40B4-BE49-F238E27FC236}">
                  <a16:creationId xmlns:a16="http://schemas.microsoft.com/office/drawing/2014/main" id="{86236CF6-A03E-4FAF-8D26-6E886A85C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0815" y="4452623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>
                  <a:alpha val="85000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99" name="Freeform 84">
              <a:extLst>
                <a:ext uri="{FF2B5EF4-FFF2-40B4-BE49-F238E27FC236}">
                  <a16:creationId xmlns:a16="http://schemas.microsoft.com/office/drawing/2014/main" id="{88775759-3849-4B8D-8BB9-F227FFF4E0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9674" y="5509296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>
                  <a:alpha val="85000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sp>
        <p:nvSpPr>
          <p:cNvPr id="500" name="Oval 499">
            <a:extLst>
              <a:ext uri="{FF2B5EF4-FFF2-40B4-BE49-F238E27FC236}">
                <a16:creationId xmlns:a16="http://schemas.microsoft.com/office/drawing/2014/main" id="{20D77EDA-7D0E-4EFF-94F9-6F267B33C13A}"/>
              </a:ext>
            </a:extLst>
          </p:cNvPr>
          <p:cNvSpPr/>
          <p:nvPr/>
        </p:nvSpPr>
        <p:spPr>
          <a:xfrm>
            <a:off x="6543663" y="2785769"/>
            <a:ext cx="275923" cy="3549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1" name="Oval 500">
            <a:extLst>
              <a:ext uri="{FF2B5EF4-FFF2-40B4-BE49-F238E27FC236}">
                <a16:creationId xmlns:a16="http://schemas.microsoft.com/office/drawing/2014/main" id="{EFAF1CAE-82BD-4D1B-8291-AD967EF8CD65}"/>
              </a:ext>
            </a:extLst>
          </p:cNvPr>
          <p:cNvSpPr/>
          <p:nvPr/>
        </p:nvSpPr>
        <p:spPr>
          <a:xfrm>
            <a:off x="8161671" y="2763822"/>
            <a:ext cx="739151" cy="3679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6" name="Oval 505">
            <a:extLst>
              <a:ext uri="{FF2B5EF4-FFF2-40B4-BE49-F238E27FC236}">
                <a16:creationId xmlns:a16="http://schemas.microsoft.com/office/drawing/2014/main" id="{86EC63C2-B0FC-47D2-A678-10F192D6AE0F}"/>
              </a:ext>
            </a:extLst>
          </p:cNvPr>
          <p:cNvSpPr/>
          <p:nvPr/>
        </p:nvSpPr>
        <p:spPr>
          <a:xfrm>
            <a:off x="8196967" y="2777558"/>
            <a:ext cx="275923" cy="3549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7" name="Oval 506">
            <a:extLst>
              <a:ext uri="{FF2B5EF4-FFF2-40B4-BE49-F238E27FC236}">
                <a16:creationId xmlns:a16="http://schemas.microsoft.com/office/drawing/2014/main" id="{87C7D08B-9AA2-4F0F-92D4-9B9A6B6BAD9C}"/>
              </a:ext>
            </a:extLst>
          </p:cNvPr>
          <p:cNvSpPr/>
          <p:nvPr/>
        </p:nvSpPr>
        <p:spPr>
          <a:xfrm>
            <a:off x="10258426" y="2787783"/>
            <a:ext cx="470070" cy="3679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" name="TextBox 507">
            <a:extLst>
              <a:ext uri="{FF2B5EF4-FFF2-40B4-BE49-F238E27FC236}">
                <a16:creationId xmlns:a16="http://schemas.microsoft.com/office/drawing/2014/main" id="{83FD00C5-5B9E-486E-9A9C-CF5D8DE9242C}"/>
              </a:ext>
            </a:extLst>
          </p:cNvPr>
          <p:cNvSpPr txBox="1"/>
          <p:nvPr/>
        </p:nvSpPr>
        <p:spPr>
          <a:xfrm>
            <a:off x="9641978" y="4747250"/>
            <a:ext cx="20305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Step 2: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HR over the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Y-axis</a:t>
            </a:r>
          </a:p>
        </p:txBody>
      </p:sp>
      <p:grpSp>
        <p:nvGrpSpPr>
          <p:cNvPr id="509" name="Group 508">
            <a:extLst>
              <a:ext uri="{FF2B5EF4-FFF2-40B4-BE49-F238E27FC236}">
                <a16:creationId xmlns:a16="http://schemas.microsoft.com/office/drawing/2014/main" id="{5CF498BB-375F-4BEA-9925-7B004AE26992}"/>
              </a:ext>
            </a:extLst>
          </p:cNvPr>
          <p:cNvGrpSpPr/>
          <p:nvPr/>
        </p:nvGrpSpPr>
        <p:grpSpPr>
          <a:xfrm>
            <a:off x="6253263" y="4409113"/>
            <a:ext cx="3117844" cy="1190201"/>
            <a:chOff x="1599674" y="4452623"/>
            <a:chExt cx="2952191" cy="1148666"/>
          </a:xfrm>
        </p:grpSpPr>
        <p:sp>
          <p:nvSpPr>
            <p:cNvPr id="510" name="Freeform 85">
              <a:extLst>
                <a:ext uri="{FF2B5EF4-FFF2-40B4-BE49-F238E27FC236}">
                  <a16:creationId xmlns:a16="http://schemas.microsoft.com/office/drawing/2014/main" id="{AB1710AE-4DBF-4159-A176-0E1382F70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0815" y="4452623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chemeClr val="bg1">
                  <a:alpha val="79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11" name="Freeform 84">
              <a:extLst>
                <a:ext uri="{FF2B5EF4-FFF2-40B4-BE49-F238E27FC236}">
                  <a16:creationId xmlns:a16="http://schemas.microsoft.com/office/drawing/2014/main" id="{8272BB7F-B0B3-48EF-9B15-538E90358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9674" y="5509296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chemeClr val="bg1">
                  <a:alpha val="79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grpSp>
        <p:nvGrpSpPr>
          <p:cNvPr id="512" name="Group 511">
            <a:extLst>
              <a:ext uri="{FF2B5EF4-FFF2-40B4-BE49-F238E27FC236}">
                <a16:creationId xmlns:a16="http://schemas.microsoft.com/office/drawing/2014/main" id="{8265C228-D6F0-4CE3-8FC2-3C4B12AE5E06}"/>
              </a:ext>
            </a:extLst>
          </p:cNvPr>
          <p:cNvGrpSpPr/>
          <p:nvPr/>
        </p:nvGrpSpPr>
        <p:grpSpPr>
          <a:xfrm flipH="1">
            <a:off x="6242392" y="4457255"/>
            <a:ext cx="2952191" cy="1148666"/>
            <a:chOff x="1599674" y="4452623"/>
            <a:chExt cx="2952191" cy="1148666"/>
          </a:xfrm>
        </p:grpSpPr>
        <p:sp>
          <p:nvSpPr>
            <p:cNvPr id="513" name="Freeform 85">
              <a:extLst>
                <a:ext uri="{FF2B5EF4-FFF2-40B4-BE49-F238E27FC236}">
                  <a16:creationId xmlns:a16="http://schemas.microsoft.com/office/drawing/2014/main" id="{463A5F7A-C8F3-42CF-A525-BB040DFD58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0815" y="4452623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14" name="Freeform 84">
              <a:extLst>
                <a:ext uri="{FF2B5EF4-FFF2-40B4-BE49-F238E27FC236}">
                  <a16:creationId xmlns:a16="http://schemas.microsoft.com/office/drawing/2014/main" id="{55FFD93E-F31A-4289-B7AA-22909E482D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9674" y="5509296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sp>
        <p:nvSpPr>
          <p:cNvPr id="516" name="TextBox 515">
            <a:extLst>
              <a:ext uri="{FF2B5EF4-FFF2-40B4-BE49-F238E27FC236}">
                <a16:creationId xmlns:a16="http://schemas.microsoft.com/office/drawing/2014/main" id="{0B1F7335-E7A8-44C5-A9EE-2C22F68F6A73}"/>
              </a:ext>
            </a:extLst>
          </p:cNvPr>
          <p:cNvSpPr txBox="1"/>
          <p:nvPr/>
        </p:nvSpPr>
        <p:spPr>
          <a:xfrm>
            <a:off x="1108027" y="6002266"/>
            <a:ext cx="8737058" cy="769441"/>
          </a:xfrm>
          <a:prstGeom prst="rect">
            <a:avLst/>
          </a:prstGeom>
          <a:solidFill>
            <a:schemeClr val="bg1">
              <a:alpha val="8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</a:rPr>
              <a:t>BOTH transformations yield the same graph, that means they are the same and can be performed using either methods</a:t>
            </a:r>
          </a:p>
        </p:txBody>
      </p:sp>
    </p:spTree>
    <p:extLst>
      <p:ext uri="{BB962C8B-B14F-4D97-AF65-F5344CB8AC3E}">
        <p14:creationId xmlns:p14="http://schemas.microsoft.com/office/powerpoint/2010/main" val="137970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5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2.22222E-6 L 0.07175 -0.0007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81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9" dur="500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7" dur="500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5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5" dur="500" fill="hold"/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4.81481E-6 L -0.06563 -0.00023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81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000"/>
                            </p:stCondLst>
                            <p:childTnLst>
                              <p:par>
                                <p:cTn id="1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00"/>
                            </p:stCondLst>
                            <p:childTnLst>
                              <p:par>
                                <p:cTn id="175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6" dur="500" fill="hold"/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"/>
                            </p:stCondLst>
                            <p:childTnLst>
                              <p:par>
                                <p:cTn id="183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4" dur="500" fill="hold"/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92" grpId="0" animBg="1"/>
      <p:bldP spid="396" grpId="0"/>
      <p:bldP spid="403" grpId="0"/>
      <p:bldP spid="404" grpId="0" animBg="1"/>
      <p:bldP spid="404" grpId="1" animBg="1"/>
      <p:bldP spid="404" grpId="2" animBg="1"/>
      <p:bldP spid="408" grpId="0"/>
      <p:bldP spid="490" grpId="0" animBg="1"/>
      <p:bldP spid="494" grpId="0"/>
      <p:bldP spid="496" grpId="0" animBg="1"/>
      <p:bldP spid="496" grpId="1" animBg="1"/>
      <p:bldP spid="496" grpId="2" animBg="1"/>
      <p:bldP spid="500" grpId="0" animBg="1"/>
      <p:bldP spid="500" grpId="1" animBg="1"/>
      <p:bldP spid="500" grpId="2" animBg="1"/>
      <p:bldP spid="501" grpId="0" animBg="1"/>
      <p:bldP spid="501" grpId="1" animBg="1"/>
      <p:bldP spid="501" grpId="2" animBg="1"/>
      <p:bldP spid="506" grpId="0" animBg="1"/>
      <p:bldP spid="506" grpId="1" animBg="1"/>
      <p:bldP spid="506" grpId="2" animBg="1"/>
      <p:bldP spid="507" grpId="0" animBg="1"/>
      <p:bldP spid="507" grpId="1" animBg="1"/>
      <p:bldP spid="507" grpId="2" animBg="1"/>
      <p:bldP spid="508" grpId="0"/>
      <p:bldP spid="5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F035F-0A03-4660-899D-56B8615D7E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161" y="201058"/>
            <a:ext cx="11497938" cy="1704860"/>
          </a:xfrm>
        </p:spPr>
        <p:txBody>
          <a:bodyPr/>
          <a:lstStyle/>
          <a:p>
            <a:r>
              <a:rPr lang="en-US" dirty="0"/>
              <a:t>When performing transformations with multiple steps, take the time to write out the transformation for each step</a:t>
            </a:r>
          </a:p>
          <a:p>
            <a:r>
              <a:rPr lang="en-US" dirty="0"/>
              <a:t>The factoring method and circling method may have transformation done in different orders but end up with the same overall result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87A3382-5A12-4645-914B-2E9CBB43B6AB}"/>
              </a:ext>
            </a:extLst>
          </p:cNvPr>
          <p:cNvSpPr txBox="1">
            <a:spLocks/>
          </p:cNvSpPr>
          <p:nvPr/>
        </p:nvSpPr>
        <p:spPr>
          <a:xfrm>
            <a:off x="156072" y="1904082"/>
            <a:ext cx="11497938" cy="17048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Ex: Indicate the transformations in steps for each of the following.  Perform your transformations in two different ways: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4C1E070-6D7A-4649-8451-2B770615A4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5278451"/>
              </p:ext>
            </p:extLst>
          </p:nvPr>
        </p:nvGraphicFramePr>
        <p:xfrm>
          <a:off x="366713" y="2913063"/>
          <a:ext cx="381635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41400" imgH="253800" progId="Equation.DSMT4">
                  <p:embed/>
                </p:oleObj>
              </mc:Choice>
              <mc:Fallback>
                <p:oleObj name="Equation" r:id="rId2" imgW="184140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4C1E070-6D7A-4649-8451-2B770615A4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66713" y="2913063"/>
                        <a:ext cx="3816350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489E47E-365F-419E-9BC4-5E59B6048C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738153"/>
              </p:ext>
            </p:extLst>
          </p:nvPr>
        </p:nvGraphicFramePr>
        <p:xfrm>
          <a:off x="6269038" y="2903538"/>
          <a:ext cx="4525962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120" imgH="253800" progId="Equation.DSMT4">
                  <p:embed/>
                </p:oleObj>
              </mc:Choice>
              <mc:Fallback>
                <p:oleObj name="Equation" r:id="rId4" imgW="218412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489E47E-365F-419E-9BC4-5E59B6048C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69038" y="2903538"/>
                        <a:ext cx="4525962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255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95B62-B21F-498D-91F5-AE75315C928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4178" y="267159"/>
            <a:ext cx="9956800" cy="4730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Indicate the transformations in order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51362CA-8477-4D50-99D5-B6CC7E960E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340974"/>
              </p:ext>
            </p:extLst>
          </p:nvPr>
        </p:nvGraphicFramePr>
        <p:xfrm>
          <a:off x="242888" y="3589565"/>
          <a:ext cx="38703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600" imgH="228600" progId="Equation.DSMT4">
                  <p:embed/>
                </p:oleObj>
              </mc:Choice>
              <mc:Fallback>
                <p:oleObj name="Equation" r:id="rId2" imgW="186660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51362CA-8477-4D50-99D5-B6CC7E960E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2888" y="3589565"/>
                        <a:ext cx="3870325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751AC4F-5451-4BD7-8AD3-4A21C98F8A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7977040"/>
              </p:ext>
            </p:extLst>
          </p:nvPr>
        </p:nvGraphicFramePr>
        <p:xfrm>
          <a:off x="6380650" y="965201"/>
          <a:ext cx="423862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44440" imgH="241200" progId="Equation.DSMT4">
                  <p:embed/>
                </p:oleObj>
              </mc:Choice>
              <mc:Fallback>
                <p:oleObj name="Equation" r:id="rId4" imgW="204444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751AC4F-5451-4BD7-8AD3-4A21C98F8A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80650" y="965201"/>
                        <a:ext cx="4238625" cy="50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01768C1-1867-4AD4-8027-A374CDEECF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867637"/>
              </p:ext>
            </p:extLst>
          </p:nvPr>
        </p:nvGraphicFramePr>
        <p:xfrm>
          <a:off x="6234113" y="3509963"/>
          <a:ext cx="45323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120" imgH="279360" progId="Equation.DSMT4">
                  <p:embed/>
                </p:oleObj>
              </mc:Choice>
              <mc:Fallback>
                <p:oleObj name="Equation" r:id="rId6" imgW="218412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801768C1-1867-4AD4-8027-A374CDEECF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234113" y="3509963"/>
                        <a:ext cx="4532312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B8A820F-7C15-4E01-AEC3-3C43D216E7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1227109"/>
              </p:ext>
            </p:extLst>
          </p:nvPr>
        </p:nvGraphicFramePr>
        <p:xfrm>
          <a:off x="283197" y="992188"/>
          <a:ext cx="344963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560" imgH="228600" progId="Equation.DSMT4">
                  <p:embed/>
                </p:oleObj>
              </mc:Choice>
              <mc:Fallback>
                <p:oleObj name="Equation" r:id="rId8" imgW="166356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B8A820F-7C15-4E01-AEC3-3C43D216E7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3197" y="992188"/>
                        <a:ext cx="3449637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0218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4" name="Content Placeholder 2"/>
          <p:cNvSpPr>
            <a:spLocks noGrp="1"/>
          </p:cNvSpPr>
          <p:nvPr>
            <p:ph sz="quarter" idx="1"/>
          </p:nvPr>
        </p:nvSpPr>
        <p:spPr>
          <a:xfrm>
            <a:off x="374573" y="322263"/>
            <a:ext cx="10994834" cy="9699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dirty="0"/>
              <a:t>Ex: Given that (</a:t>
            </a:r>
            <a:r>
              <a:rPr lang="en-CA" i="1" dirty="0" err="1"/>
              <a:t>a,b</a:t>
            </a:r>
            <a:r>
              <a:rPr lang="en-CA" dirty="0"/>
              <a:t>) is a point on </a:t>
            </a:r>
            <a:r>
              <a:rPr lang="en-CA" i="1" dirty="0"/>
              <a:t>y=f(x)</a:t>
            </a:r>
            <a:r>
              <a:rPr lang="en-CA" dirty="0"/>
              <a:t>, find the coordinates of a point on the function: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9920447"/>
              </p:ext>
            </p:extLst>
          </p:nvPr>
        </p:nvGraphicFramePr>
        <p:xfrm>
          <a:off x="494507" y="1279737"/>
          <a:ext cx="20589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77900" imgH="228600" progId="Equation.DSMT4">
                  <p:embed/>
                </p:oleObj>
              </mc:Choice>
              <mc:Fallback>
                <p:oleObj name="Equation" r:id="rId3" imgW="977900" imgH="228600" progId="Equation.DSMT4">
                  <p:embed/>
                  <p:pic>
                    <p:nvPicPr>
                      <p:cNvPr id="81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507" y="1279737"/>
                        <a:ext cx="2058987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350821"/>
              </p:ext>
            </p:extLst>
          </p:nvPr>
        </p:nvGraphicFramePr>
        <p:xfrm>
          <a:off x="494507" y="3075437"/>
          <a:ext cx="18716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89000" imgH="228600" progId="Equation.DSMT4">
                  <p:embed/>
                </p:oleObj>
              </mc:Choice>
              <mc:Fallback>
                <p:oleObj name="Equation" r:id="rId5" imgW="889000" imgH="228600" progId="Equation.DSMT4">
                  <p:embed/>
                  <p:pic>
                    <p:nvPicPr>
                      <p:cNvPr id="819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507" y="3075437"/>
                        <a:ext cx="1871663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771903"/>
              </p:ext>
            </p:extLst>
          </p:nvPr>
        </p:nvGraphicFramePr>
        <p:xfrm>
          <a:off x="2960153" y="1314469"/>
          <a:ext cx="120332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71004" imgH="177646" progId="Equation.DSMT4">
                  <p:embed/>
                </p:oleObj>
              </mc:Choice>
              <mc:Fallback>
                <p:oleObj name="Equation" r:id="rId7" imgW="571004" imgH="177646" progId="Equation.DSMT4">
                  <p:embed/>
                  <p:pic>
                    <p:nvPicPr>
                      <p:cNvPr id="717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153" y="1314469"/>
                        <a:ext cx="1203325" cy="37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198436"/>
              </p:ext>
            </p:extLst>
          </p:nvPr>
        </p:nvGraphicFramePr>
        <p:xfrm>
          <a:off x="2995077" y="2030431"/>
          <a:ext cx="114935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45626" imgH="152268" progId="Equation.DSMT4">
                  <p:embed/>
                </p:oleObj>
              </mc:Choice>
              <mc:Fallback>
                <p:oleObj name="Equation" r:id="rId9" imgW="545626" imgH="152268" progId="Equation.DSMT4">
                  <p:embed/>
                  <p:pic>
                    <p:nvPicPr>
                      <p:cNvPr id="717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077" y="2030431"/>
                        <a:ext cx="1149350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938860"/>
              </p:ext>
            </p:extLst>
          </p:nvPr>
        </p:nvGraphicFramePr>
        <p:xfrm>
          <a:off x="2753721" y="3279545"/>
          <a:ext cx="17907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50531" imgH="253890" progId="Equation.DSMT4">
                  <p:embed/>
                </p:oleObj>
              </mc:Choice>
              <mc:Fallback>
                <p:oleObj name="Equation" r:id="rId11" imgW="850531" imgH="253890" progId="Equation.DSMT4">
                  <p:embed/>
                  <p:pic>
                    <p:nvPicPr>
                      <p:cNvPr id="71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3721" y="3279545"/>
                        <a:ext cx="179070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553066"/>
              </p:ext>
            </p:extLst>
          </p:nvPr>
        </p:nvGraphicFramePr>
        <p:xfrm>
          <a:off x="6730409" y="3257319"/>
          <a:ext cx="2005012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52087" imgH="253890" progId="Equation.DSMT4">
                  <p:embed/>
                </p:oleObj>
              </mc:Choice>
              <mc:Fallback>
                <p:oleObj name="Equation" r:id="rId13" imgW="952087" imgH="253890" progId="Equation.DSMT4">
                  <p:embed/>
                  <p:pic>
                    <p:nvPicPr>
                      <p:cNvPr id="717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0409" y="3257319"/>
                        <a:ext cx="2005012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363502" y="1273193"/>
            <a:ext cx="749300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/>
              <a:t>V.R.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57152" y="1933593"/>
            <a:ext cx="781050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/>
              <a:t>H.R.</a:t>
            </a:r>
          </a:p>
        </p:txBody>
      </p:sp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7510"/>
              </p:ext>
            </p:extLst>
          </p:nvPr>
        </p:nvGraphicFramePr>
        <p:xfrm>
          <a:off x="5193764" y="1246206"/>
          <a:ext cx="896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94870" imgH="253780" progId="Equation.DSMT4">
                  <p:embed/>
                </p:oleObj>
              </mc:Choice>
              <mc:Fallback>
                <p:oleObj name="Equation" r:id="rId15" imgW="494870" imgH="253780" progId="Equation.DSMT4">
                  <p:embed/>
                  <p:pic>
                    <p:nvPicPr>
                      <p:cNvPr id="717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3764" y="1246206"/>
                        <a:ext cx="896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692004"/>
              </p:ext>
            </p:extLst>
          </p:nvPr>
        </p:nvGraphicFramePr>
        <p:xfrm>
          <a:off x="5163602" y="1906606"/>
          <a:ext cx="10588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83947" imgH="253890" progId="Equation.DSMT4">
                  <p:embed/>
                </p:oleObj>
              </mc:Choice>
              <mc:Fallback>
                <p:oleObj name="Equation" r:id="rId17" imgW="583947" imgH="253890" progId="Equation.DSMT4">
                  <p:embed/>
                  <p:pic>
                    <p:nvPicPr>
                      <p:cNvPr id="717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3602" y="1906606"/>
                        <a:ext cx="1058862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991393" y="2405856"/>
            <a:ext cx="6837363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</a:rPr>
              <a:t>Therefore, a new coordinate in the function will be:</a:t>
            </a:r>
          </a:p>
        </p:txBody>
      </p:sp>
      <p:graphicFrame>
        <p:nvGraphicFramePr>
          <p:cNvPr id="717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6649503"/>
              </p:ext>
            </p:extLst>
          </p:nvPr>
        </p:nvGraphicFramePr>
        <p:xfrm>
          <a:off x="7676559" y="2401889"/>
          <a:ext cx="10588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83947" imgH="253890" progId="Equation.DSMT4">
                  <p:embed/>
                </p:oleObj>
              </mc:Choice>
              <mc:Fallback>
                <p:oleObj name="Equation" r:id="rId19" imgW="583947" imgH="253890" progId="Equation.DSMT4">
                  <p:embed/>
                  <p:pic>
                    <p:nvPicPr>
                      <p:cNvPr id="717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6559" y="2401889"/>
                        <a:ext cx="1058862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712402"/>
              </p:ext>
            </p:extLst>
          </p:nvPr>
        </p:nvGraphicFramePr>
        <p:xfrm>
          <a:off x="4976222" y="3309706"/>
          <a:ext cx="1357313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48975" imgH="253890" progId="Equation.DSMT4">
                  <p:embed/>
                </p:oleObj>
              </mc:Choice>
              <mc:Fallback>
                <p:oleObj name="Equation" r:id="rId20" imgW="748975" imgH="253890" progId="Equation.DSMT4">
                  <p:embed/>
                  <p:pic>
                    <p:nvPicPr>
                      <p:cNvPr id="717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222" y="3309706"/>
                        <a:ext cx="1357313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87209" y="3739919"/>
            <a:ext cx="749300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</a:rPr>
              <a:t>V.R.</a:t>
            </a:r>
          </a:p>
        </p:txBody>
      </p:sp>
      <p:graphicFrame>
        <p:nvGraphicFramePr>
          <p:cNvPr id="71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952932"/>
              </p:ext>
            </p:extLst>
          </p:nvPr>
        </p:nvGraphicFramePr>
        <p:xfrm>
          <a:off x="2923585" y="3838345"/>
          <a:ext cx="7127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93529" imgH="253890" progId="Equation.DSMT4">
                  <p:embed/>
                </p:oleObj>
              </mc:Choice>
              <mc:Fallback>
                <p:oleObj name="Equation" r:id="rId22" imgW="393529" imgH="253890" progId="Equation.DSMT4">
                  <p:embed/>
                  <p:pic>
                    <p:nvPicPr>
                      <p:cNvPr id="71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3585" y="3838345"/>
                        <a:ext cx="712787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007768" y="5766926"/>
            <a:ext cx="6837363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</a:rPr>
              <a:t>Therefore, a new coordinate in the function will be:</a:t>
            </a:r>
          </a:p>
        </p:txBody>
      </p:sp>
      <p:graphicFrame>
        <p:nvGraphicFramePr>
          <p:cNvPr id="718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552458"/>
              </p:ext>
            </p:extLst>
          </p:nvPr>
        </p:nvGraphicFramePr>
        <p:xfrm>
          <a:off x="5027022" y="3812945"/>
          <a:ext cx="8985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94870" imgH="253780" progId="Equation.DSMT4">
                  <p:embed/>
                </p:oleObj>
              </mc:Choice>
              <mc:Fallback>
                <p:oleObj name="Equation" r:id="rId24" imgW="494870" imgH="253780" progId="Equation.DSMT4">
                  <p:embed/>
                  <p:pic>
                    <p:nvPicPr>
                      <p:cNvPr id="718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7022" y="3812945"/>
                        <a:ext cx="898525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6600234" y="3749444"/>
            <a:ext cx="660400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</a:rPr>
              <a:t>I.R.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339004"/>
              </p:ext>
            </p:extLst>
          </p:nvPr>
        </p:nvGraphicFramePr>
        <p:xfrm>
          <a:off x="7449547" y="3790720"/>
          <a:ext cx="8985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94870" imgH="253780" progId="Equation.DSMT4">
                  <p:embed/>
                </p:oleObj>
              </mc:Choice>
              <mc:Fallback>
                <p:oleObj name="Equation" r:id="rId26" imgW="494870" imgH="253780" progId="Equation.DSMT4">
                  <p:embed/>
                  <p:pic>
                    <p:nvPicPr>
                      <p:cNvPr id="2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9547" y="3790720"/>
                        <a:ext cx="898525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997036"/>
              </p:ext>
            </p:extLst>
          </p:nvPr>
        </p:nvGraphicFramePr>
        <p:xfrm>
          <a:off x="2747371" y="4519382"/>
          <a:ext cx="17907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50531" imgH="253890" progId="Equation.DSMT4">
                  <p:embed/>
                </p:oleObj>
              </mc:Choice>
              <mc:Fallback>
                <p:oleObj name="Equation" r:id="rId28" imgW="850531" imgH="253890" progId="Equation.DSMT4">
                  <p:embed/>
                  <p:pic>
                    <p:nvPicPr>
                      <p:cNvPr id="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371" y="4519382"/>
                        <a:ext cx="179070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300069"/>
              </p:ext>
            </p:extLst>
          </p:nvPr>
        </p:nvGraphicFramePr>
        <p:xfrm>
          <a:off x="6725647" y="4497157"/>
          <a:ext cx="2005013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52087" imgH="253890" progId="Equation.DSMT4">
                  <p:embed/>
                </p:oleObj>
              </mc:Choice>
              <mc:Fallback>
                <p:oleObj name="Equation" r:id="rId29" imgW="952087" imgH="253890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5647" y="4497157"/>
                        <a:ext cx="2005013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944592"/>
              </p:ext>
            </p:extLst>
          </p:nvPr>
        </p:nvGraphicFramePr>
        <p:xfrm>
          <a:off x="5019085" y="4549545"/>
          <a:ext cx="1195387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60113" imgH="253890" progId="Equation.DSMT4">
                  <p:embed/>
                </p:oleObj>
              </mc:Choice>
              <mc:Fallback>
                <p:oleObj name="Equation" r:id="rId30" imgW="660113" imgH="253890" progId="Equation.DSMT4">
                  <p:embed/>
                  <p:pic>
                    <p:nvPicPr>
                      <p:cNvPr id="2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9085" y="4549545"/>
                        <a:ext cx="1195387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3982446" y="4979757"/>
            <a:ext cx="660400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</a:rPr>
              <a:t>I.R.</a:t>
            </a:r>
          </a:p>
        </p:txBody>
      </p:sp>
      <p:graphicFrame>
        <p:nvGraphicFramePr>
          <p:cNvPr id="2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8318347"/>
              </p:ext>
            </p:extLst>
          </p:nvPr>
        </p:nvGraphicFramePr>
        <p:xfrm>
          <a:off x="2918821" y="5079770"/>
          <a:ext cx="71278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93529" imgH="253890" progId="Equation.DSMT4">
                  <p:embed/>
                </p:oleObj>
              </mc:Choice>
              <mc:Fallback>
                <p:oleObj name="Equation" r:id="rId32" imgW="393529" imgH="253890" progId="Equation.DSMT4">
                  <p:embed/>
                  <p:pic>
                    <p:nvPicPr>
                      <p:cNvPr id="2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8821" y="5079770"/>
                        <a:ext cx="71278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4922354"/>
              </p:ext>
            </p:extLst>
          </p:nvPr>
        </p:nvGraphicFramePr>
        <p:xfrm>
          <a:off x="5112747" y="5051195"/>
          <a:ext cx="71437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93529" imgH="253890" progId="Equation.DSMT4">
                  <p:embed/>
                </p:oleObj>
              </mc:Choice>
              <mc:Fallback>
                <p:oleObj name="Equation" r:id="rId33" imgW="393529" imgH="253890" progId="Equation.DSMT4">
                  <p:embed/>
                  <p:pic>
                    <p:nvPicPr>
                      <p:cNvPr id="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2747" y="5051195"/>
                        <a:ext cx="714375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6593884" y="4990869"/>
            <a:ext cx="781050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</a:rPr>
              <a:t>H.R.</a:t>
            </a:r>
          </a:p>
        </p:txBody>
      </p:sp>
      <p:graphicFrame>
        <p:nvGraphicFramePr>
          <p:cNvPr id="3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188902"/>
              </p:ext>
            </p:extLst>
          </p:nvPr>
        </p:nvGraphicFramePr>
        <p:xfrm>
          <a:off x="7443197" y="5032145"/>
          <a:ext cx="8985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94870" imgH="253780" progId="Equation.DSMT4">
                  <p:embed/>
                </p:oleObj>
              </mc:Choice>
              <mc:Fallback>
                <p:oleObj name="Equation" r:id="rId35" imgW="494870" imgH="253780" progId="Equation.DSMT4">
                  <p:embed/>
                  <p:pic>
                    <p:nvPicPr>
                      <p:cNvPr id="3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3197" y="5032145"/>
                        <a:ext cx="898525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724436"/>
              </p:ext>
            </p:extLst>
          </p:nvPr>
        </p:nvGraphicFramePr>
        <p:xfrm>
          <a:off x="7845131" y="5766926"/>
          <a:ext cx="8985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94870" imgH="253780" progId="Equation.DSMT4">
                  <p:embed/>
                </p:oleObj>
              </mc:Choice>
              <mc:Fallback>
                <p:oleObj name="Equation" r:id="rId36" imgW="494870" imgH="253780" progId="Equation.DSMT4">
                  <p:embed/>
                  <p:pic>
                    <p:nvPicPr>
                      <p:cNvPr id="3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5131" y="5766926"/>
                        <a:ext cx="898525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3" name="TextBox 31"/>
          <p:cNvSpPr txBox="1">
            <a:spLocks noChangeArrowheads="1"/>
          </p:cNvSpPr>
          <p:nvPr/>
        </p:nvSpPr>
        <p:spPr bwMode="auto">
          <a:xfrm>
            <a:off x="289921" y="6652752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37"/>
              </a:rPr>
              <a:t>www.BCMath.ca</a:t>
            </a:r>
            <a:r>
              <a:rPr lang="en-CA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1003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  <p:bldP spid="18" grpId="0"/>
      <p:bldP spid="20" grpId="0"/>
      <p:bldP spid="21" grpId="0"/>
      <p:bldP spid="26" grpId="0"/>
      <p:bldP spid="2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E745749-A6CA-4641-BAF9-6B6DF45C02A9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8472" y="116632"/>
                <a:ext cx="11116020" cy="110872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CA" dirty="0"/>
                  <a:t>Ex: If the coordinate (3,5) is on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CA" b="0" i="0" smtClean="0">
                        <a:latin typeface="Cambria Math" panose="02040503050406030204" pitchFamily="18" charset="0"/>
                      </a:rPr>
                      <m:t>then</m:t>
                    </m:r>
                    <m:r>
                      <a:rPr lang="en-CA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dirty="0"/>
                  <a:t>what will the coordinate be on the function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+4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E745749-A6CA-4641-BAF9-6B6DF45C02A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8472" y="116632"/>
                <a:ext cx="11116020" cy="1108720"/>
              </a:xfrm>
              <a:blipFill>
                <a:blip r:embed="rId3"/>
                <a:stretch>
                  <a:fillRect l="-878" t="-4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474012A-D0E2-432F-8584-C10FF6C9EAD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626394" y="1161731"/>
                <a:ext cx="8291264" cy="576064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CA" dirty="0"/>
                  <a:t>a)  (</a:t>
                </a:r>
                <a14:m>
                  <m:oMath xmlns:m="http://schemas.openxmlformats.org/officeDocument/2006/math">
                    <m:r>
                      <a:rPr lang="en-CA" i="1" dirty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r>
                  <a:rPr lang="en-CA" dirty="0"/>
                  <a:t>,5)    b)  (</a:t>
                </a:r>
                <a14:m>
                  <m:oMath xmlns:m="http://schemas.openxmlformats.org/officeDocument/2006/math">
                    <m:r>
                      <a:rPr lang="en-CA" i="1" dirty="0">
                        <a:latin typeface="Cambria Math" panose="02040503050406030204" pitchFamily="18" charset="0"/>
                      </a:rPr>
                      <m:t>−7</m:t>
                    </m:r>
                  </m:oMath>
                </a14:m>
                <a:r>
                  <a:rPr lang="en-CA" dirty="0"/>
                  <a:t>,5)     c)  (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CA" dirty="0"/>
                  <a:t>,5)      d)  (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CA" dirty="0"/>
                  <a:t>,1)    e)  (</a:t>
                </a:r>
                <a14:m>
                  <m:oMath xmlns:m="http://schemas.openxmlformats.org/officeDocument/2006/math">
                    <m:r>
                      <a:rPr lang="en-CA" i="1" dirty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r>
                  <a:rPr lang="en-CA" dirty="0"/>
                  <a:t>,9) 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474012A-D0E2-432F-8584-C10FF6C9EA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6394" y="1161731"/>
                <a:ext cx="8291264" cy="576064"/>
              </a:xfrm>
              <a:prstGeom prst="rect">
                <a:avLst/>
              </a:prstGeom>
              <a:blipFill>
                <a:blip r:embed="rId4"/>
                <a:stretch>
                  <a:fillRect l="-1176" t="-8511" b="-4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811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EF98446-926B-5791-FBA0-6C19C8CA77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466569"/>
              </p:ext>
            </p:extLst>
          </p:nvPr>
        </p:nvGraphicFramePr>
        <p:xfrm>
          <a:off x="319196" y="1103819"/>
          <a:ext cx="3917887" cy="5518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240" imgH="253800" progId="Equation.DSMT4">
                  <p:embed/>
                </p:oleObj>
              </mc:Choice>
              <mc:Fallback>
                <p:oleObj name="Equation" r:id="rId2" imgW="180324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EF98446-926B-5791-FBA0-6C19C8CA77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19196" y="1103819"/>
                        <a:ext cx="3917887" cy="5518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E69B6C1-BBAE-0ABC-91FE-BBB0255BE5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477917"/>
              </p:ext>
            </p:extLst>
          </p:nvPr>
        </p:nvGraphicFramePr>
        <p:xfrm>
          <a:off x="196672" y="2702159"/>
          <a:ext cx="4303713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253800" progId="Equation.DSMT4">
                  <p:embed/>
                </p:oleObj>
              </mc:Choice>
              <mc:Fallback>
                <p:oleObj name="Equation" r:id="rId4" imgW="19810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E69B6C1-BBAE-0ABC-91FE-BBB0255BE5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6672" y="2702159"/>
                        <a:ext cx="4303713" cy="550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2F85CA9-0C4F-E52E-B0F5-49AE8E6C9F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581292"/>
              </p:ext>
            </p:extLst>
          </p:nvPr>
        </p:nvGraphicFramePr>
        <p:xfrm>
          <a:off x="171950" y="4065821"/>
          <a:ext cx="3916362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03240" imgH="253800" progId="Equation.DSMT4">
                  <p:embed/>
                </p:oleObj>
              </mc:Choice>
              <mc:Fallback>
                <p:oleObj name="Equation" r:id="rId6" imgW="18032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2F85CA9-0C4F-E52E-B0F5-49AE8E6C9F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1950" y="4065821"/>
                        <a:ext cx="3916362" cy="55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348DF30-57D2-B88E-38F0-F860134287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4635159"/>
              </p:ext>
            </p:extLst>
          </p:nvPr>
        </p:nvGraphicFramePr>
        <p:xfrm>
          <a:off x="204430" y="5446902"/>
          <a:ext cx="4081462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79560" imgH="253800" progId="Equation.DSMT4">
                  <p:embed/>
                </p:oleObj>
              </mc:Choice>
              <mc:Fallback>
                <p:oleObj name="Equation" r:id="rId8" imgW="187956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348DF30-57D2-B88E-38F0-F860134287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4430" y="5446902"/>
                        <a:ext cx="4081462" cy="550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1862DD9-C03F-020F-6FFF-FF6B53B36F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238584"/>
              </p:ext>
            </p:extLst>
          </p:nvPr>
        </p:nvGraphicFramePr>
        <p:xfrm>
          <a:off x="7247234" y="1155973"/>
          <a:ext cx="1712912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7320" imgH="253800" progId="Equation.DSMT4">
                  <p:embed/>
                </p:oleObj>
              </mc:Choice>
              <mc:Fallback>
                <p:oleObj name="Equation" r:id="rId10" imgW="78732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1862DD9-C03F-020F-6FFF-FF6B53B36F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247234" y="1155973"/>
                        <a:ext cx="1712912" cy="554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FB812F1-63CA-66B3-91C3-AA1676ADDD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60280"/>
              </p:ext>
            </p:extLst>
          </p:nvPr>
        </p:nvGraphicFramePr>
        <p:xfrm>
          <a:off x="9746958" y="1147627"/>
          <a:ext cx="1684337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253800" progId="Equation.DSMT4">
                  <p:embed/>
                </p:oleObj>
              </mc:Choice>
              <mc:Fallback>
                <p:oleObj name="Equation" r:id="rId12" imgW="77436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FB812F1-63CA-66B3-91C3-AA1676ADDD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746958" y="1147627"/>
                        <a:ext cx="1684337" cy="55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9F9853E-27D3-A53F-DCB4-9549A8BFB2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472052"/>
              </p:ext>
            </p:extLst>
          </p:nvPr>
        </p:nvGraphicFramePr>
        <p:xfrm>
          <a:off x="7321940" y="2249173"/>
          <a:ext cx="168433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0" imgH="253800" progId="Equation.DSMT4">
                  <p:embed/>
                </p:oleObj>
              </mc:Choice>
              <mc:Fallback>
                <p:oleObj name="Equation" r:id="rId14" imgW="77436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9F9853E-27D3-A53F-DCB4-9549A8BFB2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321940" y="2249173"/>
                        <a:ext cx="1684338" cy="55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3D0D1F7-C0C0-20BF-4B4F-7D1A5CE0C0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108742"/>
              </p:ext>
            </p:extLst>
          </p:nvPr>
        </p:nvGraphicFramePr>
        <p:xfrm>
          <a:off x="9710262" y="2267362"/>
          <a:ext cx="193357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253800" progId="Equation.DSMT4">
                  <p:embed/>
                </p:oleObj>
              </mc:Choice>
              <mc:Fallback>
                <p:oleObj name="Equation" r:id="rId16" imgW="88884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83D0D1F7-C0C0-20BF-4B4F-7D1A5CE0C0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710262" y="2267362"/>
                        <a:ext cx="1933575" cy="554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85FDF080-5E64-DD2E-553C-13649ED61F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464144"/>
              </p:ext>
            </p:extLst>
          </p:nvPr>
        </p:nvGraphicFramePr>
        <p:xfrm>
          <a:off x="7304522" y="3313118"/>
          <a:ext cx="168433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74360" imgH="253800" progId="Equation.DSMT4">
                  <p:embed/>
                </p:oleObj>
              </mc:Choice>
              <mc:Fallback>
                <p:oleObj name="Equation" r:id="rId18" imgW="77436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85FDF080-5E64-DD2E-553C-13649ED61F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304522" y="3313118"/>
                        <a:ext cx="1684338" cy="554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278D9F7-DFDB-A181-AC0B-3A4B181153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9341695"/>
              </p:ext>
            </p:extLst>
          </p:nvPr>
        </p:nvGraphicFramePr>
        <p:xfrm>
          <a:off x="9705975" y="3305175"/>
          <a:ext cx="176688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12520" imgH="253800" progId="Equation.DSMT4">
                  <p:embed/>
                </p:oleObj>
              </mc:Choice>
              <mc:Fallback>
                <p:oleObj name="Equation" r:id="rId20" imgW="81252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2278D9F7-DFDB-A181-AC0B-3A4B181153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9705975" y="3305175"/>
                        <a:ext cx="1766888" cy="554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0581400-E1A4-7A55-B723-2B0E92E306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902432"/>
              </p:ext>
            </p:extLst>
          </p:nvPr>
        </p:nvGraphicFramePr>
        <p:xfrm>
          <a:off x="7299325" y="4319588"/>
          <a:ext cx="174148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99920" imgH="253800" progId="Equation.DSMT4">
                  <p:embed/>
                </p:oleObj>
              </mc:Choice>
              <mc:Fallback>
                <p:oleObj name="Equation" r:id="rId22" imgW="79992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F0581400-E1A4-7A55-B723-2B0E92E306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299325" y="4319588"/>
                        <a:ext cx="1741488" cy="55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6B0D71C-EC4E-3EDE-24BA-F28E2018BC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711029"/>
              </p:ext>
            </p:extLst>
          </p:nvPr>
        </p:nvGraphicFramePr>
        <p:xfrm>
          <a:off x="9732963" y="4329113"/>
          <a:ext cx="1905000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76240" imgH="253800" progId="Equation.DSMT4">
                  <p:embed/>
                </p:oleObj>
              </mc:Choice>
              <mc:Fallback>
                <p:oleObj name="Equation" r:id="rId24" imgW="87624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6B0D71C-EC4E-3EDE-24BA-F28E2018BC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732963" y="4329113"/>
                        <a:ext cx="1905000" cy="55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47C3254-CFAA-9838-393B-DE024A5153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9673" y="119110"/>
            <a:ext cx="10952131" cy="10285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Ex: Given that the coordinate (</a:t>
            </a:r>
            <a:r>
              <a:rPr lang="en-US" dirty="0" err="1"/>
              <a:t>a,b</a:t>
            </a:r>
            <a:r>
              <a:rPr lang="en-US" dirty="0"/>
              <a:t>) is on the function </a:t>
            </a:r>
            <a:r>
              <a:rPr lang="en-US" i="1" dirty="0"/>
              <a:t>y=f(x)</a:t>
            </a:r>
            <a:r>
              <a:rPr lang="en-US" dirty="0"/>
              <a:t>, what will the coordinate become after each transformation? </a:t>
            </a:r>
          </a:p>
        </p:txBody>
      </p:sp>
    </p:spTree>
    <p:extLst>
      <p:ext uri="{BB962C8B-B14F-4D97-AF65-F5344CB8AC3E}">
        <p14:creationId xmlns:p14="http://schemas.microsoft.com/office/powerpoint/2010/main" val="2336378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5A0EF-FB6F-4673-A57A-7CCBA1D94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8839200" cy="562074"/>
          </a:xfrm>
        </p:spPr>
        <p:txBody>
          <a:bodyPr/>
          <a:lstStyle/>
          <a:p>
            <a:r>
              <a:rPr lang="en-US" dirty="0"/>
              <a:t>Reflections: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D745B-9461-4DAB-BD6E-731F826E842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980728"/>
            <a:ext cx="11305256" cy="1296144"/>
          </a:xfrm>
        </p:spPr>
        <p:txBody>
          <a:bodyPr>
            <a:normAutofit/>
          </a:bodyPr>
          <a:lstStyle/>
          <a:p>
            <a:r>
              <a:rPr lang="en-US" sz="2200" dirty="0"/>
              <a:t>There are 3 types of reflections that we will discuss in this section: </a:t>
            </a:r>
          </a:p>
          <a:p>
            <a:r>
              <a:rPr lang="en-US" sz="2200" dirty="0"/>
              <a:t>Horizontal reflections are reflections over the Y-axis and occur when the x-variable is replaced with “</a:t>
            </a:r>
            <a:r>
              <a:rPr lang="en-US" sz="2200" i="1" dirty="0"/>
              <a:t>negative x</a:t>
            </a:r>
            <a:r>
              <a:rPr lang="en-US" sz="2200" dirty="0"/>
              <a:t>”. 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F4941DC-8681-474D-9DA5-AB27DC52B8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163692"/>
              </p:ext>
            </p:extLst>
          </p:nvPr>
        </p:nvGraphicFramePr>
        <p:xfrm>
          <a:off x="1926463" y="2279362"/>
          <a:ext cx="1327822" cy="356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20560" imgH="139680" progId="Equation.DSMT4">
                  <p:embed/>
                </p:oleObj>
              </mc:Choice>
              <mc:Fallback>
                <p:oleObj name="Equation" r:id="rId2" imgW="520560" imgH="1396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F4941DC-8681-474D-9DA5-AB27DC52B8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26463" y="2279362"/>
                        <a:ext cx="1327822" cy="3562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3D94A9D-7FA5-41F2-A3CD-61647C10EC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918453"/>
              </p:ext>
            </p:extLst>
          </p:nvPr>
        </p:nvGraphicFramePr>
        <p:xfrm>
          <a:off x="4086703" y="2135346"/>
          <a:ext cx="3393827" cy="574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98320" imgH="253800" progId="Equation.DSMT4">
                  <p:embed/>
                </p:oleObj>
              </mc:Choice>
              <mc:Fallback>
                <p:oleObj name="Equation" r:id="rId4" imgW="149832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3D94A9D-7FA5-41F2-A3CD-61647C10EC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86703" y="2135346"/>
                        <a:ext cx="3393827" cy="5745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78ECC41-1411-4871-8B79-AF1478E4A417}"/>
              </a:ext>
            </a:extLst>
          </p:cNvPr>
          <p:cNvSpPr txBox="1">
            <a:spLocks/>
          </p:cNvSpPr>
          <p:nvPr/>
        </p:nvSpPr>
        <p:spPr>
          <a:xfrm>
            <a:off x="263352" y="2852936"/>
            <a:ext cx="11233248" cy="12961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Vertical reflections are reflections over the X-axis and occurs  when the y-variable is replaced with “</a:t>
            </a:r>
            <a:r>
              <a:rPr lang="en-US" sz="2200" i="1" dirty="0"/>
              <a:t>negative y</a:t>
            </a:r>
            <a:r>
              <a:rPr lang="en-US" sz="2200" dirty="0"/>
              <a:t>”.  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B4E5EEF-F027-4DFF-B42B-3F2C300F21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289247"/>
              </p:ext>
            </p:extLst>
          </p:nvPr>
        </p:nvGraphicFramePr>
        <p:xfrm>
          <a:off x="1775520" y="3789040"/>
          <a:ext cx="136048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164880" progId="Equation.DSMT4">
                  <p:embed/>
                </p:oleObj>
              </mc:Choice>
              <mc:Fallback>
                <p:oleObj name="Equation" r:id="rId6" imgW="533160" imgH="1648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B4E5EEF-F027-4DFF-B42B-3F2C300F21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75520" y="3789040"/>
                        <a:ext cx="1360488" cy="422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A51E2C7-E8C7-47F4-81C9-7D3757A0C4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891875"/>
              </p:ext>
            </p:extLst>
          </p:nvPr>
        </p:nvGraphicFramePr>
        <p:xfrm>
          <a:off x="4151784" y="3429000"/>
          <a:ext cx="3392487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482400" progId="Equation.DSMT4">
                  <p:embed/>
                </p:oleObj>
              </mc:Choice>
              <mc:Fallback>
                <p:oleObj name="Equation" r:id="rId8" imgW="1498320" imgH="4824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A51E2C7-E8C7-47F4-81C9-7D3757A0C4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151784" y="3429000"/>
                        <a:ext cx="3392487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26CF2312-9D81-426B-8341-65F1008DA4C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3352" y="4653136"/>
                <a:ext cx="11233248" cy="1296144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200" dirty="0"/>
                  <a:t>Inverse reflections are reflections over the diagonal line  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i="1" dirty="0" err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200" dirty="0"/>
                  <a:t>   and occurs  when the “</a:t>
                </a:r>
                <a:r>
                  <a:rPr lang="en-US" sz="2200" b="1" dirty="0"/>
                  <a:t>X</a:t>
                </a:r>
                <a:r>
                  <a:rPr lang="en-US" sz="2200" dirty="0"/>
                  <a:t>-variable” is switched with the “</a:t>
                </a:r>
                <a:r>
                  <a:rPr lang="en-US" sz="2200" b="1" dirty="0"/>
                  <a:t>Y</a:t>
                </a:r>
                <a:r>
                  <a:rPr lang="en-US" sz="2200" dirty="0"/>
                  <a:t>-variable”.  </a:t>
                </a:r>
              </a:p>
            </p:txBody>
          </p:sp>
        </mc:Choice>
        <mc:Fallback xmlns="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26CF2312-9D81-426B-8341-65F1008DA4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52" y="4653136"/>
                <a:ext cx="11233248" cy="1296144"/>
              </a:xfrm>
              <a:prstGeom prst="rect">
                <a:avLst/>
              </a:prstGeom>
              <a:blipFill>
                <a:blip r:embed="rId11"/>
                <a:stretch>
                  <a:fillRect l="-163" t="-281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906492C-3064-45C1-8B5C-9F830ED7DE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967738"/>
              </p:ext>
            </p:extLst>
          </p:nvPr>
        </p:nvGraphicFramePr>
        <p:xfrm>
          <a:off x="623392" y="5589240"/>
          <a:ext cx="31924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09400" imgH="253800" progId="Equation.DSMT4">
                  <p:embed/>
                </p:oleObj>
              </mc:Choice>
              <mc:Fallback>
                <p:oleObj name="Equation" r:id="rId12" imgW="140940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1906492C-3064-45C1-8B5C-9F830ED7DE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23392" y="5589240"/>
                        <a:ext cx="3192463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B24CA75-2596-45AF-A4A7-4D90B88215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461940"/>
              </p:ext>
            </p:extLst>
          </p:nvPr>
        </p:nvGraphicFramePr>
        <p:xfrm>
          <a:off x="4444975" y="5588571"/>
          <a:ext cx="34512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3880" imgH="253800" progId="Equation.DSMT4">
                  <p:embed/>
                </p:oleObj>
              </mc:Choice>
              <mc:Fallback>
                <p:oleObj name="Equation" r:id="rId14" imgW="152388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B24CA75-2596-45AF-A4A7-4D90B88215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444975" y="5588571"/>
                        <a:ext cx="3451225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695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CE51D-2F52-717F-E882-61400E6AC7F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18011" y="276497"/>
            <a:ext cx="10964092" cy="225769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Given that the coordinate (</a:t>
            </a:r>
            <a:r>
              <a:rPr lang="en-US" dirty="0" err="1"/>
              <a:t>a,b</a:t>
            </a:r>
            <a:r>
              <a:rPr lang="en-US" dirty="0"/>
              <a:t>) is on the function </a:t>
            </a:r>
            <a:r>
              <a:rPr lang="en-US" i="1" dirty="0"/>
              <a:t>y=f(x)</a:t>
            </a:r>
            <a:r>
              <a:rPr lang="en-US" dirty="0"/>
              <a:t>, what will the coordinate become after the three transformations in the given order? </a:t>
            </a:r>
          </a:p>
          <a:p>
            <a:pPr marL="0" indent="0">
              <a:buNone/>
            </a:pPr>
            <a:r>
              <a:rPr lang="en-US" dirty="0"/>
              <a:t>1. Translation of 3 units right</a:t>
            </a:r>
          </a:p>
          <a:p>
            <a:pPr marL="0" indent="0">
              <a:buNone/>
            </a:pPr>
            <a:r>
              <a:rPr lang="en-US" dirty="0"/>
              <a:t>2. Horizontal Reflection</a:t>
            </a:r>
          </a:p>
          <a:p>
            <a:pPr marL="0" indent="0">
              <a:buNone/>
            </a:pPr>
            <a:r>
              <a:rPr lang="en-US" dirty="0"/>
              <a:t>3. Translate 10 units left</a:t>
            </a:r>
          </a:p>
        </p:txBody>
      </p:sp>
    </p:spTree>
    <p:extLst>
      <p:ext uri="{BB962C8B-B14F-4D97-AF65-F5344CB8AC3E}">
        <p14:creationId xmlns:p14="http://schemas.microsoft.com/office/powerpoint/2010/main" val="42784513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CCC95-2C74-A486-A656-CE4973B4C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8C259-D709-D92C-8885-9C7A0D531BC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147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368" y="274638"/>
            <a:ext cx="9041432" cy="654050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I) Reflections over the Axis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>
          <a:xfrm>
            <a:off x="551384" y="1071564"/>
            <a:ext cx="10513168" cy="1000125"/>
          </a:xfrm>
        </p:spPr>
        <p:txBody>
          <a:bodyPr>
            <a:normAutofit/>
          </a:bodyPr>
          <a:lstStyle/>
          <a:p>
            <a:pPr eaLnBrk="1" hangingPunct="1"/>
            <a:r>
              <a:rPr lang="en-CA" dirty="0"/>
              <a:t>A reflection occurs when we flip an object over an axis (mirror line)</a:t>
            </a:r>
          </a:p>
          <a:p>
            <a:pPr eaLnBrk="1" hangingPunct="1"/>
            <a:r>
              <a:rPr lang="en-CA" dirty="0"/>
              <a:t>No rotations/translations/change in size</a:t>
            </a:r>
          </a:p>
        </p:txBody>
      </p:sp>
      <p:grpSp>
        <p:nvGrpSpPr>
          <p:cNvPr id="3" name="Group 7"/>
          <p:cNvGrpSpPr>
            <a:grpSpLocks noChangeAspect="1"/>
          </p:cNvGrpSpPr>
          <p:nvPr/>
        </p:nvGrpSpPr>
        <p:grpSpPr bwMode="auto">
          <a:xfrm>
            <a:off x="1706563" y="3790950"/>
            <a:ext cx="2667188" cy="2851150"/>
            <a:chOff x="256" y="1240"/>
            <a:chExt cx="2556" cy="2916"/>
          </a:xfrm>
        </p:grpSpPr>
        <p:sp>
          <p:nvSpPr>
            <p:cNvPr id="18649" name="AutoShape 6"/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50" name="Rectangle 8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651" name="Line 9"/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52" name="Line 10"/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53" name="Line 11"/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54" name="Line 12"/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55" name="Line 13"/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56" name="Line 14"/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57" name="Line 15"/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58" name="Line 16"/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59" name="Line 17"/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60" name="Line 18"/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61" name="Line 19"/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62" name="Line 20"/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63" name="Line 21"/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64" name="Line 22"/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65" name="Line 23"/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66" name="Line 24"/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67" name="Line 25"/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68" name="Line 26"/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69" name="Line 27"/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70" name="Line 28"/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71" name="Line 29"/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72" name="Line 30"/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73" name="Line 31"/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74" name="Line 32"/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75" name="Line 33"/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76" name="Line 34"/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77" name="Line 35"/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78" name="Line 36"/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79" name="Line 37"/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80" name="Line 38"/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81" name="Line 39"/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82" name="Line 40"/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83" name="Line 41"/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84" name="Line 42"/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85" name="Line 43"/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86" name="Line 44"/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87" name="Line 45"/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88" name="Line 46"/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89" name="Line 47"/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90" name="Line 48"/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91" name="Line 49"/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92" name="Line 50"/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93" name="Line 51"/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94" name="Line 52"/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95" name="Rectangle 53"/>
            <p:cNvSpPr>
              <a:spLocks noChangeArrowheads="1"/>
            </p:cNvSpPr>
            <p:nvPr/>
          </p:nvSpPr>
          <p:spPr bwMode="auto">
            <a:xfrm>
              <a:off x="2735" y="2506"/>
              <a:ext cx="77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8696" name="Freeform 54"/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697" name="Line 55"/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98" name="Line 56"/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99" name="Line 57"/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00" name="Line 58"/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01" name="Rectangle 59"/>
            <p:cNvSpPr>
              <a:spLocks noChangeArrowheads="1"/>
            </p:cNvSpPr>
            <p:nvPr/>
          </p:nvSpPr>
          <p:spPr bwMode="auto">
            <a:xfrm>
              <a:off x="1552" y="1240"/>
              <a:ext cx="77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8702" name="Freeform 60"/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703" name="Rectangle 61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704" name="Line 62"/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05" name="Rectangle 63"/>
            <p:cNvSpPr>
              <a:spLocks noChangeArrowheads="1"/>
            </p:cNvSpPr>
            <p:nvPr/>
          </p:nvSpPr>
          <p:spPr bwMode="auto">
            <a:xfrm>
              <a:off x="446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8706" name="Line 64"/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07" name="Rectangle 65"/>
            <p:cNvSpPr>
              <a:spLocks noChangeArrowheads="1"/>
            </p:cNvSpPr>
            <p:nvPr/>
          </p:nvSpPr>
          <p:spPr bwMode="auto">
            <a:xfrm>
              <a:off x="657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8708" name="Line 66"/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09" name="Rectangle 67"/>
            <p:cNvSpPr>
              <a:spLocks noChangeArrowheads="1"/>
            </p:cNvSpPr>
            <p:nvPr/>
          </p:nvSpPr>
          <p:spPr bwMode="auto">
            <a:xfrm>
              <a:off x="867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8710" name="Line 68"/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11" name="Rectangle 69"/>
            <p:cNvSpPr>
              <a:spLocks noChangeArrowheads="1"/>
            </p:cNvSpPr>
            <p:nvPr/>
          </p:nvSpPr>
          <p:spPr bwMode="auto">
            <a:xfrm>
              <a:off x="1077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8712" name="Line 70"/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13" name="Rectangle 71"/>
            <p:cNvSpPr>
              <a:spLocks noChangeArrowheads="1"/>
            </p:cNvSpPr>
            <p:nvPr/>
          </p:nvSpPr>
          <p:spPr bwMode="auto">
            <a:xfrm>
              <a:off x="1288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8714" name="Rectangle 72"/>
            <p:cNvSpPr>
              <a:spLocks noChangeArrowheads="1"/>
            </p:cNvSpPr>
            <p:nvPr/>
          </p:nvSpPr>
          <p:spPr bwMode="auto">
            <a:xfrm>
              <a:off x="1532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8715" name="Line 73"/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16" name="Rectangle 74"/>
            <p:cNvSpPr>
              <a:spLocks noChangeArrowheads="1"/>
            </p:cNvSpPr>
            <p:nvPr/>
          </p:nvSpPr>
          <p:spPr bwMode="auto">
            <a:xfrm>
              <a:off x="1735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8717" name="Line 75"/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18" name="Rectangle 76"/>
            <p:cNvSpPr>
              <a:spLocks noChangeArrowheads="1"/>
            </p:cNvSpPr>
            <p:nvPr/>
          </p:nvSpPr>
          <p:spPr bwMode="auto">
            <a:xfrm>
              <a:off x="1945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8719" name="Line 77"/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20" name="Rectangle 78"/>
            <p:cNvSpPr>
              <a:spLocks noChangeArrowheads="1"/>
            </p:cNvSpPr>
            <p:nvPr/>
          </p:nvSpPr>
          <p:spPr bwMode="auto">
            <a:xfrm>
              <a:off x="2156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8721" name="Line 79"/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22" name="Rectangle 80"/>
            <p:cNvSpPr>
              <a:spLocks noChangeArrowheads="1"/>
            </p:cNvSpPr>
            <p:nvPr/>
          </p:nvSpPr>
          <p:spPr bwMode="auto">
            <a:xfrm>
              <a:off x="2366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8723" name="Line 81"/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24" name="Rectangle 82"/>
            <p:cNvSpPr>
              <a:spLocks noChangeArrowheads="1"/>
            </p:cNvSpPr>
            <p:nvPr/>
          </p:nvSpPr>
          <p:spPr bwMode="auto">
            <a:xfrm>
              <a:off x="2576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8725" name="Rectangle 83"/>
            <p:cNvSpPr>
              <a:spLocks noChangeArrowheads="1"/>
            </p:cNvSpPr>
            <p:nvPr/>
          </p:nvSpPr>
          <p:spPr bwMode="auto">
            <a:xfrm>
              <a:off x="1458" y="384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8726" name="Line 84"/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27" name="Rectangle 85"/>
            <p:cNvSpPr>
              <a:spLocks noChangeArrowheads="1"/>
            </p:cNvSpPr>
            <p:nvPr/>
          </p:nvSpPr>
          <p:spPr bwMode="auto">
            <a:xfrm>
              <a:off x="1458" y="360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8728" name="Line 86"/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29" name="Rectangle 87"/>
            <p:cNvSpPr>
              <a:spLocks noChangeArrowheads="1"/>
            </p:cNvSpPr>
            <p:nvPr/>
          </p:nvSpPr>
          <p:spPr bwMode="auto">
            <a:xfrm>
              <a:off x="1458" y="336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8730" name="Line 88"/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31" name="Rectangle 89"/>
            <p:cNvSpPr>
              <a:spLocks noChangeArrowheads="1"/>
            </p:cNvSpPr>
            <p:nvPr/>
          </p:nvSpPr>
          <p:spPr bwMode="auto">
            <a:xfrm>
              <a:off x="1458" y="312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8732" name="Line 90"/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33" name="Rectangle 91"/>
            <p:cNvSpPr>
              <a:spLocks noChangeArrowheads="1"/>
            </p:cNvSpPr>
            <p:nvPr/>
          </p:nvSpPr>
          <p:spPr bwMode="auto">
            <a:xfrm>
              <a:off x="1458" y="288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8734" name="Line 92"/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35" name="Rectangle 93"/>
            <p:cNvSpPr>
              <a:spLocks noChangeArrowheads="1"/>
            </p:cNvSpPr>
            <p:nvPr/>
          </p:nvSpPr>
          <p:spPr bwMode="auto">
            <a:xfrm>
              <a:off x="1483" y="239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8736" name="Line 94"/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37" name="Rectangle 95"/>
            <p:cNvSpPr>
              <a:spLocks noChangeArrowheads="1"/>
            </p:cNvSpPr>
            <p:nvPr/>
          </p:nvSpPr>
          <p:spPr bwMode="auto">
            <a:xfrm>
              <a:off x="1483" y="215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8738" name="Line 96"/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39" name="Rectangle 97"/>
            <p:cNvSpPr>
              <a:spLocks noChangeArrowheads="1"/>
            </p:cNvSpPr>
            <p:nvPr/>
          </p:nvSpPr>
          <p:spPr bwMode="auto">
            <a:xfrm>
              <a:off x="1483" y="191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8740" name="Line 98"/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41" name="Rectangle 99"/>
            <p:cNvSpPr>
              <a:spLocks noChangeArrowheads="1"/>
            </p:cNvSpPr>
            <p:nvPr/>
          </p:nvSpPr>
          <p:spPr bwMode="auto">
            <a:xfrm>
              <a:off x="1483" y="167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8742" name="Line 100"/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43" name="Rectangle 101"/>
            <p:cNvSpPr>
              <a:spLocks noChangeArrowheads="1"/>
            </p:cNvSpPr>
            <p:nvPr/>
          </p:nvSpPr>
          <p:spPr bwMode="auto">
            <a:xfrm>
              <a:off x="1483" y="143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8744" name="Line 102"/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45" name="Rectangle 104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4" name="Group 7"/>
          <p:cNvGrpSpPr>
            <a:grpSpLocks noChangeAspect="1"/>
          </p:cNvGrpSpPr>
          <p:nvPr/>
        </p:nvGrpSpPr>
        <p:grpSpPr bwMode="auto">
          <a:xfrm>
            <a:off x="4635501" y="3775075"/>
            <a:ext cx="2667189" cy="2851150"/>
            <a:chOff x="256" y="1240"/>
            <a:chExt cx="2556" cy="2916"/>
          </a:xfrm>
        </p:grpSpPr>
        <p:sp>
          <p:nvSpPr>
            <p:cNvPr id="18552" name="AutoShape 6"/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53" name="Rectangle 8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554" name="Line 9"/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55" name="Line 10"/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56" name="Line 11"/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57" name="Line 12"/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58" name="Line 13"/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59" name="Line 14"/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60" name="Line 15"/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61" name="Line 16"/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62" name="Line 17"/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63" name="Line 18"/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64" name="Line 19"/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65" name="Line 20"/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66" name="Line 21"/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67" name="Line 22"/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68" name="Line 23"/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69" name="Line 24"/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70" name="Line 25"/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71" name="Line 26"/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72" name="Line 27"/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73" name="Line 28"/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74" name="Line 29"/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75" name="Line 30"/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76" name="Line 31"/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77" name="Line 32"/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78" name="Line 33"/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79" name="Line 34"/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80" name="Line 35"/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81" name="Line 36"/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82" name="Line 37"/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83" name="Line 38"/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84" name="Line 39"/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85" name="Line 40"/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86" name="Line 41"/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87" name="Line 42"/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88" name="Line 43"/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89" name="Line 44"/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90" name="Line 45"/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91" name="Line 46"/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92" name="Line 47"/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93" name="Line 48"/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94" name="Line 49"/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95" name="Line 50"/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96" name="Line 51"/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97" name="Line 52"/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98" name="Rectangle 53"/>
            <p:cNvSpPr>
              <a:spLocks noChangeArrowheads="1"/>
            </p:cNvSpPr>
            <p:nvPr/>
          </p:nvSpPr>
          <p:spPr bwMode="auto">
            <a:xfrm>
              <a:off x="2735" y="2506"/>
              <a:ext cx="77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8599" name="Freeform 54"/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600" name="Line 55"/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01" name="Line 56"/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02" name="Line 57"/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03" name="Line 58"/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04" name="Rectangle 59"/>
            <p:cNvSpPr>
              <a:spLocks noChangeArrowheads="1"/>
            </p:cNvSpPr>
            <p:nvPr/>
          </p:nvSpPr>
          <p:spPr bwMode="auto">
            <a:xfrm>
              <a:off x="1552" y="1240"/>
              <a:ext cx="77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8605" name="Freeform 60"/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606" name="Rectangle 61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607" name="Line 62"/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08" name="Rectangle 63"/>
            <p:cNvSpPr>
              <a:spLocks noChangeArrowheads="1"/>
            </p:cNvSpPr>
            <p:nvPr/>
          </p:nvSpPr>
          <p:spPr bwMode="auto">
            <a:xfrm>
              <a:off x="446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8609" name="Line 64"/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10" name="Rectangle 65"/>
            <p:cNvSpPr>
              <a:spLocks noChangeArrowheads="1"/>
            </p:cNvSpPr>
            <p:nvPr/>
          </p:nvSpPr>
          <p:spPr bwMode="auto">
            <a:xfrm>
              <a:off x="657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8611" name="Line 66"/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12" name="Rectangle 67"/>
            <p:cNvSpPr>
              <a:spLocks noChangeArrowheads="1"/>
            </p:cNvSpPr>
            <p:nvPr/>
          </p:nvSpPr>
          <p:spPr bwMode="auto">
            <a:xfrm>
              <a:off x="867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8613" name="Line 68"/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14" name="Rectangle 69"/>
            <p:cNvSpPr>
              <a:spLocks noChangeArrowheads="1"/>
            </p:cNvSpPr>
            <p:nvPr/>
          </p:nvSpPr>
          <p:spPr bwMode="auto">
            <a:xfrm>
              <a:off x="1077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8615" name="Line 70"/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16" name="Rectangle 71"/>
            <p:cNvSpPr>
              <a:spLocks noChangeArrowheads="1"/>
            </p:cNvSpPr>
            <p:nvPr/>
          </p:nvSpPr>
          <p:spPr bwMode="auto">
            <a:xfrm>
              <a:off x="1288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8617" name="Rectangle 72"/>
            <p:cNvSpPr>
              <a:spLocks noChangeArrowheads="1"/>
            </p:cNvSpPr>
            <p:nvPr/>
          </p:nvSpPr>
          <p:spPr bwMode="auto">
            <a:xfrm>
              <a:off x="1532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8618" name="Line 73"/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19" name="Rectangle 74"/>
            <p:cNvSpPr>
              <a:spLocks noChangeArrowheads="1"/>
            </p:cNvSpPr>
            <p:nvPr/>
          </p:nvSpPr>
          <p:spPr bwMode="auto">
            <a:xfrm>
              <a:off x="1735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8620" name="Line 75"/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21" name="Rectangle 76"/>
            <p:cNvSpPr>
              <a:spLocks noChangeArrowheads="1"/>
            </p:cNvSpPr>
            <p:nvPr/>
          </p:nvSpPr>
          <p:spPr bwMode="auto">
            <a:xfrm>
              <a:off x="1945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8622" name="Line 77"/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23" name="Rectangle 78"/>
            <p:cNvSpPr>
              <a:spLocks noChangeArrowheads="1"/>
            </p:cNvSpPr>
            <p:nvPr/>
          </p:nvSpPr>
          <p:spPr bwMode="auto">
            <a:xfrm>
              <a:off x="2156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8624" name="Line 79"/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25" name="Rectangle 80"/>
            <p:cNvSpPr>
              <a:spLocks noChangeArrowheads="1"/>
            </p:cNvSpPr>
            <p:nvPr/>
          </p:nvSpPr>
          <p:spPr bwMode="auto">
            <a:xfrm>
              <a:off x="2366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8626" name="Line 81"/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27" name="Rectangle 82"/>
            <p:cNvSpPr>
              <a:spLocks noChangeArrowheads="1"/>
            </p:cNvSpPr>
            <p:nvPr/>
          </p:nvSpPr>
          <p:spPr bwMode="auto">
            <a:xfrm>
              <a:off x="2576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8628" name="Rectangle 83"/>
            <p:cNvSpPr>
              <a:spLocks noChangeArrowheads="1"/>
            </p:cNvSpPr>
            <p:nvPr/>
          </p:nvSpPr>
          <p:spPr bwMode="auto">
            <a:xfrm>
              <a:off x="1458" y="384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8629" name="Line 84"/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30" name="Rectangle 85"/>
            <p:cNvSpPr>
              <a:spLocks noChangeArrowheads="1"/>
            </p:cNvSpPr>
            <p:nvPr/>
          </p:nvSpPr>
          <p:spPr bwMode="auto">
            <a:xfrm>
              <a:off x="1458" y="360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8631" name="Line 86"/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32" name="Rectangle 87"/>
            <p:cNvSpPr>
              <a:spLocks noChangeArrowheads="1"/>
            </p:cNvSpPr>
            <p:nvPr/>
          </p:nvSpPr>
          <p:spPr bwMode="auto">
            <a:xfrm>
              <a:off x="1458" y="336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8633" name="Line 88"/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34" name="Rectangle 89"/>
            <p:cNvSpPr>
              <a:spLocks noChangeArrowheads="1"/>
            </p:cNvSpPr>
            <p:nvPr/>
          </p:nvSpPr>
          <p:spPr bwMode="auto">
            <a:xfrm>
              <a:off x="1458" y="312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8635" name="Line 90"/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36" name="Rectangle 91"/>
            <p:cNvSpPr>
              <a:spLocks noChangeArrowheads="1"/>
            </p:cNvSpPr>
            <p:nvPr/>
          </p:nvSpPr>
          <p:spPr bwMode="auto">
            <a:xfrm>
              <a:off x="1458" y="288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8637" name="Line 92"/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38" name="Rectangle 93"/>
            <p:cNvSpPr>
              <a:spLocks noChangeArrowheads="1"/>
            </p:cNvSpPr>
            <p:nvPr/>
          </p:nvSpPr>
          <p:spPr bwMode="auto">
            <a:xfrm>
              <a:off x="1483" y="239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8639" name="Line 94"/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40" name="Rectangle 95"/>
            <p:cNvSpPr>
              <a:spLocks noChangeArrowheads="1"/>
            </p:cNvSpPr>
            <p:nvPr/>
          </p:nvSpPr>
          <p:spPr bwMode="auto">
            <a:xfrm>
              <a:off x="1483" y="215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8641" name="Line 96"/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42" name="Rectangle 97"/>
            <p:cNvSpPr>
              <a:spLocks noChangeArrowheads="1"/>
            </p:cNvSpPr>
            <p:nvPr/>
          </p:nvSpPr>
          <p:spPr bwMode="auto">
            <a:xfrm>
              <a:off x="1483" y="191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8643" name="Line 98"/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44" name="Rectangle 99"/>
            <p:cNvSpPr>
              <a:spLocks noChangeArrowheads="1"/>
            </p:cNvSpPr>
            <p:nvPr/>
          </p:nvSpPr>
          <p:spPr bwMode="auto">
            <a:xfrm>
              <a:off x="1483" y="167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8645" name="Line 100"/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46" name="Rectangle 101"/>
            <p:cNvSpPr>
              <a:spLocks noChangeArrowheads="1"/>
            </p:cNvSpPr>
            <p:nvPr/>
          </p:nvSpPr>
          <p:spPr bwMode="auto">
            <a:xfrm>
              <a:off x="1483" y="143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8647" name="Line 102"/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48" name="Rectangle 104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5" name="Group 7"/>
          <p:cNvGrpSpPr>
            <a:grpSpLocks noChangeAspect="1"/>
          </p:cNvGrpSpPr>
          <p:nvPr/>
        </p:nvGrpSpPr>
        <p:grpSpPr bwMode="auto">
          <a:xfrm>
            <a:off x="7493001" y="3759200"/>
            <a:ext cx="2667189" cy="2851150"/>
            <a:chOff x="256" y="1240"/>
            <a:chExt cx="2556" cy="2916"/>
          </a:xfrm>
        </p:grpSpPr>
        <p:sp>
          <p:nvSpPr>
            <p:cNvPr id="18455" name="AutoShape 6"/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6" name="Rectangle 8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457" name="Line 9"/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8" name="Line 10"/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9" name="Line 11"/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0" name="Line 12"/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1" name="Line 13"/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2" name="Line 14"/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3" name="Line 15"/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4" name="Line 16"/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5" name="Line 17"/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6" name="Line 18"/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7" name="Line 19"/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8" name="Line 20"/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9" name="Line 21"/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0" name="Line 22"/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1" name="Line 23"/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2" name="Line 24"/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3" name="Line 25"/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4" name="Line 26"/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5" name="Line 27"/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6" name="Line 28"/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7" name="Line 29"/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8" name="Line 30"/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9" name="Line 31"/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0" name="Line 32"/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1" name="Line 33"/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2" name="Line 34"/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3" name="Line 35"/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4" name="Line 36"/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5" name="Line 37"/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6" name="Line 38"/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7" name="Line 39"/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8" name="Line 40"/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9" name="Line 41"/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0" name="Line 42"/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1" name="Line 43"/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2" name="Line 44"/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3" name="Line 45"/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4" name="Line 46"/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5" name="Line 47"/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6" name="Line 48"/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7" name="Line 49"/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8" name="Line 50"/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9" name="Line 51"/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0" name="Line 52"/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1" name="Rectangle 53"/>
            <p:cNvSpPr>
              <a:spLocks noChangeArrowheads="1"/>
            </p:cNvSpPr>
            <p:nvPr/>
          </p:nvSpPr>
          <p:spPr bwMode="auto">
            <a:xfrm>
              <a:off x="2735" y="2506"/>
              <a:ext cx="77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8502" name="Freeform 54"/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503" name="Line 55"/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4" name="Line 56"/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5" name="Line 57"/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6" name="Line 58"/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7" name="Rectangle 59"/>
            <p:cNvSpPr>
              <a:spLocks noChangeArrowheads="1"/>
            </p:cNvSpPr>
            <p:nvPr/>
          </p:nvSpPr>
          <p:spPr bwMode="auto">
            <a:xfrm>
              <a:off x="1552" y="1240"/>
              <a:ext cx="77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8508" name="Freeform 60"/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509" name="Rectangle 61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510" name="Line 62"/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11" name="Rectangle 63"/>
            <p:cNvSpPr>
              <a:spLocks noChangeArrowheads="1"/>
            </p:cNvSpPr>
            <p:nvPr/>
          </p:nvSpPr>
          <p:spPr bwMode="auto">
            <a:xfrm>
              <a:off x="446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8512" name="Line 64"/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13" name="Rectangle 65"/>
            <p:cNvSpPr>
              <a:spLocks noChangeArrowheads="1"/>
            </p:cNvSpPr>
            <p:nvPr/>
          </p:nvSpPr>
          <p:spPr bwMode="auto">
            <a:xfrm>
              <a:off x="657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8514" name="Line 66"/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15" name="Rectangle 67"/>
            <p:cNvSpPr>
              <a:spLocks noChangeArrowheads="1"/>
            </p:cNvSpPr>
            <p:nvPr/>
          </p:nvSpPr>
          <p:spPr bwMode="auto">
            <a:xfrm>
              <a:off x="867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8516" name="Line 68"/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17" name="Rectangle 69"/>
            <p:cNvSpPr>
              <a:spLocks noChangeArrowheads="1"/>
            </p:cNvSpPr>
            <p:nvPr/>
          </p:nvSpPr>
          <p:spPr bwMode="auto">
            <a:xfrm>
              <a:off x="1077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8518" name="Line 70"/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19" name="Rectangle 71"/>
            <p:cNvSpPr>
              <a:spLocks noChangeArrowheads="1"/>
            </p:cNvSpPr>
            <p:nvPr/>
          </p:nvSpPr>
          <p:spPr bwMode="auto">
            <a:xfrm>
              <a:off x="1288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8520" name="Rectangle 72"/>
            <p:cNvSpPr>
              <a:spLocks noChangeArrowheads="1"/>
            </p:cNvSpPr>
            <p:nvPr/>
          </p:nvSpPr>
          <p:spPr bwMode="auto">
            <a:xfrm>
              <a:off x="1532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8521" name="Line 73"/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22" name="Rectangle 74"/>
            <p:cNvSpPr>
              <a:spLocks noChangeArrowheads="1"/>
            </p:cNvSpPr>
            <p:nvPr/>
          </p:nvSpPr>
          <p:spPr bwMode="auto">
            <a:xfrm>
              <a:off x="1735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8523" name="Line 75"/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24" name="Rectangle 76"/>
            <p:cNvSpPr>
              <a:spLocks noChangeArrowheads="1"/>
            </p:cNvSpPr>
            <p:nvPr/>
          </p:nvSpPr>
          <p:spPr bwMode="auto">
            <a:xfrm>
              <a:off x="1945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8525" name="Line 77"/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26" name="Rectangle 78"/>
            <p:cNvSpPr>
              <a:spLocks noChangeArrowheads="1"/>
            </p:cNvSpPr>
            <p:nvPr/>
          </p:nvSpPr>
          <p:spPr bwMode="auto">
            <a:xfrm>
              <a:off x="2156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8527" name="Line 79"/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28" name="Rectangle 80"/>
            <p:cNvSpPr>
              <a:spLocks noChangeArrowheads="1"/>
            </p:cNvSpPr>
            <p:nvPr/>
          </p:nvSpPr>
          <p:spPr bwMode="auto">
            <a:xfrm>
              <a:off x="2366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8529" name="Line 81"/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30" name="Rectangle 82"/>
            <p:cNvSpPr>
              <a:spLocks noChangeArrowheads="1"/>
            </p:cNvSpPr>
            <p:nvPr/>
          </p:nvSpPr>
          <p:spPr bwMode="auto">
            <a:xfrm>
              <a:off x="2576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8531" name="Rectangle 83"/>
            <p:cNvSpPr>
              <a:spLocks noChangeArrowheads="1"/>
            </p:cNvSpPr>
            <p:nvPr/>
          </p:nvSpPr>
          <p:spPr bwMode="auto">
            <a:xfrm>
              <a:off x="1458" y="384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8532" name="Line 84"/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33" name="Rectangle 85"/>
            <p:cNvSpPr>
              <a:spLocks noChangeArrowheads="1"/>
            </p:cNvSpPr>
            <p:nvPr/>
          </p:nvSpPr>
          <p:spPr bwMode="auto">
            <a:xfrm>
              <a:off x="1458" y="360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8534" name="Line 86"/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35" name="Rectangle 87"/>
            <p:cNvSpPr>
              <a:spLocks noChangeArrowheads="1"/>
            </p:cNvSpPr>
            <p:nvPr/>
          </p:nvSpPr>
          <p:spPr bwMode="auto">
            <a:xfrm>
              <a:off x="1458" y="336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8536" name="Line 88"/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37" name="Rectangle 89"/>
            <p:cNvSpPr>
              <a:spLocks noChangeArrowheads="1"/>
            </p:cNvSpPr>
            <p:nvPr/>
          </p:nvSpPr>
          <p:spPr bwMode="auto">
            <a:xfrm>
              <a:off x="1458" y="312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8538" name="Line 90"/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39" name="Rectangle 91"/>
            <p:cNvSpPr>
              <a:spLocks noChangeArrowheads="1"/>
            </p:cNvSpPr>
            <p:nvPr/>
          </p:nvSpPr>
          <p:spPr bwMode="auto">
            <a:xfrm>
              <a:off x="1458" y="288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8540" name="Line 92"/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41" name="Rectangle 93"/>
            <p:cNvSpPr>
              <a:spLocks noChangeArrowheads="1"/>
            </p:cNvSpPr>
            <p:nvPr/>
          </p:nvSpPr>
          <p:spPr bwMode="auto">
            <a:xfrm>
              <a:off x="1483" y="239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8542" name="Line 94"/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43" name="Rectangle 95"/>
            <p:cNvSpPr>
              <a:spLocks noChangeArrowheads="1"/>
            </p:cNvSpPr>
            <p:nvPr/>
          </p:nvSpPr>
          <p:spPr bwMode="auto">
            <a:xfrm>
              <a:off x="1483" y="215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8544" name="Line 96"/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45" name="Rectangle 97"/>
            <p:cNvSpPr>
              <a:spLocks noChangeArrowheads="1"/>
            </p:cNvSpPr>
            <p:nvPr/>
          </p:nvSpPr>
          <p:spPr bwMode="auto">
            <a:xfrm>
              <a:off x="1483" y="191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8546" name="Line 98"/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47" name="Rectangle 99"/>
            <p:cNvSpPr>
              <a:spLocks noChangeArrowheads="1"/>
            </p:cNvSpPr>
            <p:nvPr/>
          </p:nvSpPr>
          <p:spPr bwMode="auto">
            <a:xfrm>
              <a:off x="1483" y="167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8548" name="Line 100"/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49" name="Rectangle 101"/>
            <p:cNvSpPr>
              <a:spLocks noChangeArrowheads="1"/>
            </p:cNvSpPr>
            <p:nvPr/>
          </p:nvSpPr>
          <p:spPr bwMode="auto">
            <a:xfrm>
              <a:off x="1483" y="143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8550" name="Line 102"/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51" name="Rectangle 104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298" name="TextBox 297"/>
          <p:cNvSpPr txBox="1"/>
          <p:nvPr/>
        </p:nvSpPr>
        <p:spPr>
          <a:xfrm>
            <a:off x="1806576" y="2143125"/>
            <a:ext cx="23844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latin typeface="+mj-lt"/>
              </a:rPr>
              <a:t>Vertical Reflection</a:t>
            </a:r>
          </a:p>
        </p:txBody>
      </p:sp>
      <p:sp>
        <p:nvSpPr>
          <p:cNvPr id="299" name="TextBox 298"/>
          <p:cNvSpPr txBox="1"/>
          <p:nvPr/>
        </p:nvSpPr>
        <p:spPr>
          <a:xfrm>
            <a:off x="4592639" y="2171700"/>
            <a:ext cx="270668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latin typeface="+mj-lt"/>
              </a:rPr>
              <a:t>Horizontal Reflection</a:t>
            </a:r>
          </a:p>
        </p:txBody>
      </p:sp>
      <p:sp>
        <p:nvSpPr>
          <p:cNvPr id="300" name="TextBox 299"/>
          <p:cNvSpPr txBox="1"/>
          <p:nvPr/>
        </p:nvSpPr>
        <p:spPr>
          <a:xfrm>
            <a:off x="7624763" y="2171700"/>
            <a:ext cx="23288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latin typeface="+mj-lt"/>
              </a:rPr>
              <a:t>Inverse Reflection</a:t>
            </a:r>
          </a:p>
        </p:txBody>
      </p:sp>
      <p:sp>
        <p:nvSpPr>
          <p:cNvPr id="302" name="Wave 301"/>
          <p:cNvSpPr/>
          <p:nvPr/>
        </p:nvSpPr>
        <p:spPr>
          <a:xfrm>
            <a:off x="2378076" y="4044951"/>
            <a:ext cx="1306513" cy="703263"/>
          </a:xfrm>
          <a:prstGeom prst="wave">
            <a:avLst>
              <a:gd name="adj1" fmla="val 12500"/>
              <a:gd name="adj2" fmla="val -8887"/>
            </a:avLst>
          </a:prstGeom>
          <a:solidFill>
            <a:srgbClr val="00B050">
              <a:alpha val="6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3" name="Wave 302"/>
          <p:cNvSpPr/>
          <p:nvPr/>
        </p:nvSpPr>
        <p:spPr>
          <a:xfrm flipV="1">
            <a:off x="2384426" y="5678488"/>
            <a:ext cx="1306513" cy="703262"/>
          </a:xfrm>
          <a:prstGeom prst="wave">
            <a:avLst>
              <a:gd name="adj1" fmla="val 12500"/>
              <a:gd name="adj2" fmla="val -8887"/>
            </a:avLst>
          </a:prstGeom>
          <a:solidFill>
            <a:srgbClr val="00B050">
              <a:alpha val="6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4" name="Wave 303"/>
          <p:cNvSpPr/>
          <p:nvPr/>
        </p:nvSpPr>
        <p:spPr>
          <a:xfrm rot="16200000">
            <a:off x="4503738" y="4894263"/>
            <a:ext cx="1306512" cy="703262"/>
          </a:xfrm>
          <a:prstGeom prst="wave">
            <a:avLst>
              <a:gd name="adj1" fmla="val 12500"/>
              <a:gd name="adj2" fmla="val -8887"/>
            </a:avLst>
          </a:prstGeom>
          <a:solidFill>
            <a:srgbClr val="FFC000">
              <a:alpha val="6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5" name="Wave 304"/>
          <p:cNvSpPr/>
          <p:nvPr/>
        </p:nvSpPr>
        <p:spPr>
          <a:xfrm rot="16200000" flipV="1">
            <a:off x="6107113" y="4900613"/>
            <a:ext cx="1306512" cy="703262"/>
          </a:xfrm>
          <a:prstGeom prst="wave">
            <a:avLst>
              <a:gd name="adj1" fmla="val 12500"/>
              <a:gd name="adj2" fmla="val -8887"/>
            </a:avLst>
          </a:prstGeom>
          <a:solidFill>
            <a:srgbClr val="FFC000">
              <a:alpha val="6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07" name="Straight Connector 306"/>
          <p:cNvCxnSpPr/>
          <p:nvPr/>
        </p:nvCxnSpPr>
        <p:spPr>
          <a:xfrm rot="5400000">
            <a:off x="7392194" y="3869532"/>
            <a:ext cx="2830513" cy="264160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Up Arrow 307"/>
          <p:cNvSpPr/>
          <p:nvPr/>
        </p:nvSpPr>
        <p:spPr>
          <a:xfrm>
            <a:off x="7718426" y="4283076"/>
            <a:ext cx="885825" cy="885825"/>
          </a:xfrm>
          <a:prstGeom prst="upArrow">
            <a:avLst/>
          </a:prstGeom>
          <a:solidFill>
            <a:srgbClr val="0070C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9" name="Up Arrow 308"/>
          <p:cNvSpPr/>
          <p:nvPr/>
        </p:nvSpPr>
        <p:spPr>
          <a:xfrm rot="5400000">
            <a:off x="8843964" y="5451476"/>
            <a:ext cx="885825" cy="885825"/>
          </a:xfrm>
          <a:prstGeom prst="upArrow">
            <a:avLst/>
          </a:prstGeom>
          <a:solidFill>
            <a:srgbClr val="0070C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0" name="TextBox 309"/>
          <p:cNvSpPr txBox="1"/>
          <p:nvPr/>
        </p:nvSpPr>
        <p:spPr>
          <a:xfrm>
            <a:off x="2106614" y="2679701"/>
            <a:ext cx="190817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000" dirty="0">
                <a:latin typeface="+mj-lt"/>
              </a:rPr>
              <a:t>Reflected over</a:t>
            </a:r>
            <a:br>
              <a:rPr lang="en-CA" sz="2000" dirty="0">
                <a:latin typeface="+mj-lt"/>
              </a:rPr>
            </a:br>
            <a:r>
              <a:rPr lang="en-CA" sz="2000" dirty="0">
                <a:latin typeface="+mj-lt"/>
              </a:rPr>
              <a:t> the </a:t>
            </a:r>
            <a:r>
              <a:rPr lang="en-CA" sz="2000" b="1" dirty="0">
                <a:latin typeface="+mj-lt"/>
              </a:rPr>
              <a:t>X-axis</a:t>
            </a:r>
          </a:p>
        </p:txBody>
      </p:sp>
      <p:sp>
        <p:nvSpPr>
          <p:cNvPr id="311" name="TextBox 310"/>
          <p:cNvSpPr txBox="1"/>
          <p:nvPr/>
        </p:nvSpPr>
        <p:spPr>
          <a:xfrm>
            <a:off x="4962525" y="2633664"/>
            <a:ext cx="193040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latin typeface="+mj-lt"/>
              </a:rPr>
              <a:t>Reflected over </a:t>
            </a:r>
            <a:br>
              <a:rPr lang="en-CA" sz="2000" dirty="0">
                <a:latin typeface="+mj-lt"/>
              </a:rPr>
            </a:br>
            <a:r>
              <a:rPr lang="en-CA" sz="2000" dirty="0">
                <a:latin typeface="+mj-lt"/>
              </a:rPr>
              <a:t>the </a:t>
            </a:r>
            <a:r>
              <a:rPr lang="en-CA" sz="2000" b="1" dirty="0">
                <a:latin typeface="+mj-lt"/>
              </a:rPr>
              <a:t>Y-axis</a:t>
            </a:r>
          </a:p>
        </p:txBody>
      </p:sp>
      <p:sp>
        <p:nvSpPr>
          <p:cNvPr id="312" name="TextBox 311"/>
          <p:cNvSpPr txBox="1"/>
          <p:nvPr/>
        </p:nvSpPr>
        <p:spPr>
          <a:xfrm>
            <a:off x="7610476" y="2632075"/>
            <a:ext cx="2314575" cy="768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latin typeface="+mj-lt"/>
              </a:rPr>
              <a:t>Reflected over the</a:t>
            </a:r>
            <a:br>
              <a:rPr lang="en-CA" sz="2000" dirty="0">
                <a:latin typeface="+mj-lt"/>
              </a:rPr>
            </a:br>
            <a:r>
              <a:rPr lang="en-CA" sz="2000" dirty="0">
                <a:latin typeface="+mj-lt"/>
              </a:rPr>
              <a:t>line   </a:t>
            </a:r>
            <a:r>
              <a:rPr lang="en-CA" sz="2400" i="1" dirty="0">
                <a:latin typeface="+mj-lt"/>
              </a:rPr>
              <a:t>y = x</a:t>
            </a:r>
          </a:p>
        </p:txBody>
      </p:sp>
      <p:sp>
        <p:nvSpPr>
          <p:cNvPr id="313" name="Left-Right Arrow 312"/>
          <p:cNvSpPr/>
          <p:nvPr/>
        </p:nvSpPr>
        <p:spPr>
          <a:xfrm>
            <a:off x="1709739" y="5195888"/>
            <a:ext cx="2649537" cy="762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4" name="Left-Right Arrow 313"/>
          <p:cNvSpPr/>
          <p:nvPr/>
        </p:nvSpPr>
        <p:spPr>
          <a:xfrm rot="16200000">
            <a:off x="4561682" y="5161757"/>
            <a:ext cx="2801938" cy="79375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454" name="TextBox 314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3"/>
              </a:rPr>
              <a:t>www.BCMath.ca</a:t>
            </a:r>
            <a:r>
              <a:rPr lang="en-CA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026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35" presetClass="emp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5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24161 L -3.61111E-6 0.0069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4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3" presetID="35" presetClass="emp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50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118 -0.00231 L -1.66667E-6 -0.00231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8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9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031 -0.17387 L -4.44444E-6 -3.58382E-6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07" y="8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" grpId="0"/>
      <p:bldP spid="299" grpId="0"/>
      <p:bldP spid="300" grpId="0"/>
      <p:bldP spid="302" grpId="0" animBg="1"/>
      <p:bldP spid="303" grpId="0" animBg="1"/>
      <p:bldP spid="303" grpId="1" animBg="1"/>
      <p:bldP spid="304" grpId="0" animBg="1"/>
      <p:bldP spid="305" grpId="0" animBg="1"/>
      <p:bldP spid="305" grpId="1" animBg="1"/>
      <p:bldP spid="308" grpId="0" animBg="1"/>
      <p:bldP spid="309" grpId="0" animBg="1"/>
      <p:bldP spid="309" grpId="1" animBg="1"/>
      <p:bldP spid="310" grpId="0"/>
      <p:bldP spid="311" grpId="0"/>
      <p:bldP spid="312" grpId="0"/>
      <p:bldP spid="313" grpId="0" animBg="1"/>
      <p:bldP spid="313" grpId="1" animBg="1"/>
      <p:bldP spid="314" grpId="0" animBg="1"/>
      <p:bldP spid="31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F540D-D466-4E1C-954C-A88192DBB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95695"/>
          </a:xfrm>
        </p:spPr>
        <p:txBody>
          <a:bodyPr/>
          <a:lstStyle/>
          <a:p>
            <a:r>
              <a:rPr lang="en-US" dirty="0"/>
              <a:t>Horizontal Reflections: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FD62EBB-7155-41EF-9409-175D31A467F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70344" y="882851"/>
                <a:ext cx="11978435" cy="1542310"/>
              </a:xfrm>
            </p:spPr>
            <p:txBody>
              <a:bodyPr>
                <a:normAutofit/>
              </a:bodyPr>
              <a:lstStyle/>
              <a:p>
                <a:r>
                  <a:rPr lang="en-CA" dirty="0"/>
                  <a:t>A H.R. occurs when the X-variable is replaced with a negative x-variable. </a:t>
                </a:r>
                <a:br>
                  <a:rPr lang="en-CA" dirty="0"/>
                </a:br>
                <a:r>
                  <a:rPr lang="en-CA" dirty="0"/>
                  <a:t>The graph will reflect over the Y-axis and the x-coordinates will all be multiplied by “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−1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".  </m:t>
                    </m:r>
                  </m:oMath>
                </a14:m>
                <a:r>
                  <a:rPr lang="en-CA" dirty="0"/>
                  <a:t>  The y-coordinates are not affected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FD62EBB-7155-41EF-9409-175D31A467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70344" y="882851"/>
                <a:ext cx="11978435" cy="1542310"/>
              </a:xfrm>
              <a:blipFill>
                <a:blip r:embed="rId3"/>
                <a:stretch>
                  <a:fillRect l="-254" t="-3162" r="-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985287A8-05AB-4A37-82DF-8D182E0393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918235"/>
              </p:ext>
            </p:extLst>
          </p:nvPr>
        </p:nvGraphicFramePr>
        <p:xfrm>
          <a:off x="5719761" y="403829"/>
          <a:ext cx="159067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5760" imgH="152280" progId="Equation.DSMT4">
                  <p:embed/>
                </p:oleObj>
              </mc:Choice>
              <mc:Fallback>
                <p:oleObj name="Equation" r:id="rId4" imgW="545760" imgH="15228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985287A8-05AB-4A37-82DF-8D182E0393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9761" y="403829"/>
                        <a:ext cx="1590675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DC15583-F59D-4A96-8415-90D4BE1D1DE2}"/>
              </a:ext>
            </a:extLst>
          </p:cNvPr>
          <p:cNvSpPr txBox="1">
            <a:spLocks/>
          </p:cNvSpPr>
          <p:nvPr/>
        </p:nvSpPr>
        <p:spPr>
          <a:xfrm>
            <a:off x="263179" y="1967578"/>
            <a:ext cx="11128261" cy="11501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 dirty="0"/>
          </a:p>
        </p:txBody>
      </p:sp>
      <p:graphicFrame>
        <p:nvGraphicFramePr>
          <p:cNvPr id="211" name="Object 2">
            <a:extLst>
              <a:ext uri="{FF2B5EF4-FFF2-40B4-BE49-F238E27FC236}">
                <a16:creationId xmlns:a16="http://schemas.microsoft.com/office/drawing/2014/main" id="{864AA87B-6B7D-4971-AC6B-5F2641B356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873828"/>
              </p:ext>
            </p:extLst>
          </p:nvPr>
        </p:nvGraphicFramePr>
        <p:xfrm>
          <a:off x="400050" y="2285656"/>
          <a:ext cx="2373313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700" imgH="254000" progId="Equation.DSMT4">
                  <p:embed/>
                </p:oleObj>
              </mc:Choice>
              <mc:Fallback>
                <p:oleObj name="Equation" r:id="rId6" imgW="1155700" imgH="254000" progId="Equation.DSMT4">
                  <p:embed/>
                  <p:pic>
                    <p:nvPicPr>
                      <p:cNvPr id="211" name="Object 2">
                        <a:extLst>
                          <a:ext uri="{FF2B5EF4-FFF2-40B4-BE49-F238E27FC236}">
                            <a16:creationId xmlns:a16="http://schemas.microsoft.com/office/drawing/2014/main" id="{864AA87B-6B7D-4971-AC6B-5F2641B356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2285656"/>
                        <a:ext cx="2373313" cy="522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2" name="Object 2">
            <a:extLst>
              <a:ext uri="{FF2B5EF4-FFF2-40B4-BE49-F238E27FC236}">
                <a16:creationId xmlns:a16="http://schemas.microsoft.com/office/drawing/2014/main" id="{9724E3B9-A98B-4E16-A328-FF8E56DEB4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6471962"/>
              </p:ext>
            </p:extLst>
          </p:nvPr>
        </p:nvGraphicFramePr>
        <p:xfrm>
          <a:off x="2668588" y="2266606"/>
          <a:ext cx="17224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7836" imgH="253890" progId="Equation.DSMT4">
                  <p:embed/>
                </p:oleObj>
              </mc:Choice>
              <mc:Fallback>
                <p:oleObj name="Equation" r:id="rId8" imgW="837836" imgH="253890" progId="Equation.DSMT4">
                  <p:embed/>
                  <p:pic>
                    <p:nvPicPr>
                      <p:cNvPr id="212" name="Object 2">
                        <a:extLst>
                          <a:ext uri="{FF2B5EF4-FFF2-40B4-BE49-F238E27FC236}">
                            <a16:creationId xmlns:a16="http://schemas.microsoft.com/office/drawing/2014/main" id="{9724E3B9-A98B-4E16-A328-FF8E56DEB4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8588" y="2266606"/>
                        <a:ext cx="1722437" cy="522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3" name="Oval 212">
            <a:extLst>
              <a:ext uri="{FF2B5EF4-FFF2-40B4-BE49-F238E27FC236}">
                <a16:creationId xmlns:a16="http://schemas.microsoft.com/office/drawing/2014/main" id="{9BB0CCC6-4D65-4EB9-820C-13CAF2F58223}"/>
              </a:ext>
            </a:extLst>
          </p:cNvPr>
          <p:cNvSpPr/>
          <p:nvPr/>
        </p:nvSpPr>
        <p:spPr>
          <a:xfrm>
            <a:off x="1958975" y="2409482"/>
            <a:ext cx="288925" cy="347663"/>
          </a:xfrm>
          <a:prstGeom prst="ellipse">
            <a:avLst/>
          </a:prstGeom>
          <a:noFill/>
          <a:ln>
            <a:solidFill>
              <a:srgbClr val="FF000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FBC77899-9937-4F8A-A3E4-20F48F71E6D8}"/>
              </a:ext>
            </a:extLst>
          </p:cNvPr>
          <p:cNvSpPr/>
          <p:nvPr/>
        </p:nvSpPr>
        <p:spPr>
          <a:xfrm>
            <a:off x="3652837" y="2344394"/>
            <a:ext cx="715962" cy="412750"/>
          </a:xfrm>
          <a:prstGeom prst="ellipse">
            <a:avLst/>
          </a:prstGeom>
          <a:noFill/>
          <a:ln>
            <a:solidFill>
              <a:srgbClr val="FF000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pSp>
        <p:nvGrpSpPr>
          <p:cNvPr id="215" name="Group 11">
            <a:extLst>
              <a:ext uri="{FF2B5EF4-FFF2-40B4-BE49-F238E27FC236}">
                <a16:creationId xmlns:a16="http://schemas.microsoft.com/office/drawing/2014/main" id="{804B3F27-06FE-47B7-8714-6F041300B71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0050" y="3024729"/>
            <a:ext cx="3182937" cy="3395662"/>
            <a:chOff x="183" y="1814"/>
            <a:chExt cx="2203" cy="2351"/>
          </a:xfrm>
        </p:grpSpPr>
        <p:sp>
          <p:nvSpPr>
            <p:cNvPr id="216" name="AutoShape 10">
              <a:extLst>
                <a:ext uri="{FF2B5EF4-FFF2-40B4-BE49-F238E27FC236}">
                  <a16:creationId xmlns:a16="http://schemas.microsoft.com/office/drawing/2014/main" id="{55C78C41-7B8B-4858-8983-E7F538AB478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" name="Rectangle 12">
              <a:extLst>
                <a:ext uri="{FF2B5EF4-FFF2-40B4-BE49-F238E27FC236}">
                  <a16:creationId xmlns:a16="http://schemas.microsoft.com/office/drawing/2014/main" id="{E06CBBDA-C043-4E46-88EF-982B280896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" name="Line 13">
              <a:extLst>
                <a:ext uri="{FF2B5EF4-FFF2-40B4-BE49-F238E27FC236}">
                  <a16:creationId xmlns:a16="http://schemas.microsoft.com/office/drawing/2014/main" id="{6AB7BFEB-028C-491C-8CC2-CB7108D7E3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" name="Line 14">
              <a:extLst>
                <a:ext uri="{FF2B5EF4-FFF2-40B4-BE49-F238E27FC236}">
                  <a16:creationId xmlns:a16="http://schemas.microsoft.com/office/drawing/2014/main" id="{45A41242-4898-4340-9B47-CD287E674F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" name="Line 15">
              <a:extLst>
                <a:ext uri="{FF2B5EF4-FFF2-40B4-BE49-F238E27FC236}">
                  <a16:creationId xmlns:a16="http://schemas.microsoft.com/office/drawing/2014/main" id="{469B3935-3145-427A-9F2E-9F963D6E36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" name="Line 16">
              <a:extLst>
                <a:ext uri="{FF2B5EF4-FFF2-40B4-BE49-F238E27FC236}">
                  <a16:creationId xmlns:a16="http://schemas.microsoft.com/office/drawing/2014/main" id="{9DD38B4C-F7EB-4E68-B356-36A6AEEB3E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" name="Line 17">
              <a:extLst>
                <a:ext uri="{FF2B5EF4-FFF2-40B4-BE49-F238E27FC236}">
                  <a16:creationId xmlns:a16="http://schemas.microsoft.com/office/drawing/2014/main" id="{84F91103-F632-450B-B437-9A667C8681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3" name="Line 18">
              <a:extLst>
                <a:ext uri="{FF2B5EF4-FFF2-40B4-BE49-F238E27FC236}">
                  <a16:creationId xmlns:a16="http://schemas.microsoft.com/office/drawing/2014/main" id="{2076585D-BD02-47B9-9743-FAAC09FF71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" name="Line 19">
              <a:extLst>
                <a:ext uri="{FF2B5EF4-FFF2-40B4-BE49-F238E27FC236}">
                  <a16:creationId xmlns:a16="http://schemas.microsoft.com/office/drawing/2014/main" id="{F2472AAA-C2DC-4CA1-95DA-0BA0649D61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5" name="Line 20">
              <a:extLst>
                <a:ext uri="{FF2B5EF4-FFF2-40B4-BE49-F238E27FC236}">
                  <a16:creationId xmlns:a16="http://schemas.microsoft.com/office/drawing/2014/main" id="{40FD65BC-ABD4-48BD-AC5E-C19015B514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6" name="Line 21">
              <a:extLst>
                <a:ext uri="{FF2B5EF4-FFF2-40B4-BE49-F238E27FC236}">
                  <a16:creationId xmlns:a16="http://schemas.microsoft.com/office/drawing/2014/main" id="{88E32596-7916-40C6-AED1-04638BD877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7" name="Line 22">
              <a:extLst>
                <a:ext uri="{FF2B5EF4-FFF2-40B4-BE49-F238E27FC236}">
                  <a16:creationId xmlns:a16="http://schemas.microsoft.com/office/drawing/2014/main" id="{5E9BAE9A-2738-4F6A-B59B-3F0DDF6513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8" name="Line 23">
              <a:extLst>
                <a:ext uri="{FF2B5EF4-FFF2-40B4-BE49-F238E27FC236}">
                  <a16:creationId xmlns:a16="http://schemas.microsoft.com/office/drawing/2014/main" id="{1D29CFDC-689E-47FC-885A-4ED006E293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9" name="Line 24">
              <a:extLst>
                <a:ext uri="{FF2B5EF4-FFF2-40B4-BE49-F238E27FC236}">
                  <a16:creationId xmlns:a16="http://schemas.microsoft.com/office/drawing/2014/main" id="{F5A96620-E528-497F-BC2A-6059C1422F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0" name="Line 25">
              <a:extLst>
                <a:ext uri="{FF2B5EF4-FFF2-40B4-BE49-F238E27FC236}">
                  <a16:creationId xmlns:a16="http://schemas.microsoft.com/office/drawing/2014/main" id="{EC998DC4-993F-40B6-9BAE-C0BC80BB43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1" name="Line 26">
              <a:extLst>
                <a:ext uri="{FF2B5EF4-FFF2-40B4-BE49-F238E27FC236}">
                  <a16:creationId xmlns:a16="http://schemas.microsoft.com/office/drawing/2014/main" id="{327DED43-A5F8-4B0B-BDD3-5E844C2FE9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2" name="Line 27">
              <a:extLst>
                <a:ext uri="{FF2B5EF4-FFF2-40B4-BE49-F238E27FC236}">
                  <a16:creationId xmlns:a16="http://schemas.microsoft.com/office/drawing/2014/main" id="{200FF582-B669-4207-988C-07DCCDB240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3" name="Line 28">
              <a:extLst>
                <a:ext uri="{FF2B5EF4-FFF2-40B4-BE49-F238E27FC236}">
                  <a16:creationId xmlns:a16="http://schemas.microsoft.com/office/drawing/2014/main" id="{1699DA0F-BABC-48A2-90A3-22187FF1B9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4" name="Line 29">
              <a:extLst>
                <a:ext uri="{FF2B5EF4-FFF2-40B4-BE49-F238E27FC236}">
                  <a16:creationId xmlns:a16="http://schemas.microsoft.com/office/drawing/2014/main" id="{49016986-8561-4A1B-9662-298E1857EB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" name="Line 30">
              <a:extLst>
                <a:ext uri="{FF2B5EF4-FFF2-40B4-BE49-F238E27FC236}">
                  <a16:creationId xmlns:a16="http://schemas.microsoft.com/office/drawing/2014/main" id="{7A311454-A32A-4161-812B-2D98FCA605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" name="Line 31">
              <a:extLst>
                <a:ext uri="{FF2B5EF4-FFF2-40B4-BE49-F238E27FC236}">
                  <a16:creationId xmlns:a16="http://schemas.microsoft.com/office/drawing/2014/main" id="{3908C33E-418D-49BE-80A2-9C124B4CDE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7" name="Line 32">
              <a:extLst>
                <a:ext uri="{FF2B5EF4-FFF2-40B4-BE49-F238E27FC236}">
                  <a16:creationId xmlns:a16="http://schemas.microsoft.com/office/drawing/2014/main" id="{1288A018-D520-434D-BAB4-EA0CD162A5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8" name="Line 33">
              <a:extLst>
                <a:ext uri="{FF2B5EF4-FFF2-40B4-BE49-F238E27FC236}">
                  <a16:creationId xmlns:a16="http://schemas.microsoft.com/office/drawing/2014/main" id="{29A992AC-7735-4E1F-8C7F-6871BE2AD4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9" name="Line 34">
              <a:extLst>
                <a:ext uri="{FF2B5EF4-FFF2-40B4-BE49-F238E27FC236}">
                  <a16:creationId xmlns:a16="http://schemas.microsoft.com/office/drawing/2014/main" id="{377B460B-007B-489F-9A59-16904BD61F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0" name="Line 35">
              <a:extLst>
                <a:ext uri="{FF2B5EF4-FFF2-40B4-BE49-F238E27FC236}">
                  <a16:creationId xmlns:a16="http://schemas.microsoft.com/office/drawing/2014/main" id="{AABDD670-3A1F-4919-A425-6D9D1918DC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1" name="Line 36">
              <a:extLst>
                <a:ext uri="{FF2B5EF4-FFF2-40B4-BE49-F238E27FC236}">
                  <a16:creationId xmlns:a16="http://schemas.microsoft.com/office/drawing/2014/main" id="{6BB8DDFE-EA05-46F4-976C-668E6D51FE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2" name="Line 37">
              <a:extLst>
                <a:ext uri="{FF2B5EF4-FFF2-40B4-BE49-F238E27FC236}">
                  <a16:creationId xmlns:a16="http://schemas.microsoft.com/office/drawing/2014/main" id="{4CA119A4-ABD8-4E0D-98DA-A720A1D2E1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3" name="Line 38">
              <a:extLst>
                <a:ext uri="{FF2B5EF4-FFF2-40B4-BE49-F238E27FC236}">
                  <a16:creationId xmlns:a16="http://schemas.microsoft.com/office/drawing/2014/main" id="{BF05C246-0D9A-4F64-94DE-3B0F8EAFE4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4" name="Line 39">
              <a:extLst>
                <a:ext uri="{FF2B5EF4-FFF2-40B4-BE49-F238E27FC236}">
                  <a16:creationId xmlns:a16="http://schemas.microsoft.com/office/drawing/2014/main" id="{17135709-15A8-4B3A-BF2A-731BB8FB7D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5" name="Line 40">
              <a:extLst>
                <a:ext uri="{FF2B5EF4-FFF2-40B4-BE49-F238E27FC236}">
                  <a16:creationId xmlns:a16="http://schemas.microsoft.com/office/drawing/2014/main" id="{C6D588C6-0EAC-40B6-BC0F-DED0B202B3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6" name="Line 41">
              <a:extLst>
                <a:ext uri="{FF2B5EF4-FFF2-40B4-BE49-F238E27FC236}">
                  <a16:creationId xmlns:a16="http://schemas.microsoft.com/office/drawing/2014/main" id="{3D39146E-C603-48D7-9F66-7F053D539D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7" name="Line 42">
              <a:extLst>
                <a:ext uri="{FF2B5EF4-FFF2-40B4-BE49-F238E27FC236}">
                  <a16:creationId xmlns:a16="http://schemas.microsoft.com/office/drawing/2014/main" id="{DC9F2F77-118C-41A7-A8CE-AF824A7AC0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8" name="Line 43">
              <a:extLst>
                <a:ext uri="{FF2B5EF4-FFF2-40B4-BE49-F238E27FC236}">
                  <a16:creationId xmlns:a16="http://schemas.microsoft.com/office/drawing/2014/main" id="{5C9F79D8-3C62-46C6-BA3C-31DC6C8799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9" name="Line 44">
              <a:extLst>
                <a:ext uri="{FF2B5EF4-FFF2-40B4-BE49-F238E27FC236}">
                  <a16:creationId xmlns:a16="http://schemas.microsoft.com/office/drawing/2014/main" id="{17F310B9-A0A5-48C0-B79D-892FB308D9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0" name="Line 45">
              <a:extLst>
                <a:ext uri="{FF2B5EF4-FFF2-40B4-BE49-F238E27FC236}">
                  <a16:creationId xmlns:a16="http://schemas.microsoft.com/office/drawing/2014/main" id="{5AD741F1-1338-4932-B4D2-CAF6FDE0D5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1" name="Line 46">
              <a:extLst>
                <a:ext uri="{FF2B5EF4-FFF2-40B4-BE49-F238E27FC236}">
                  <a16:creationId xmlns:a16="http://schemas.microsoft.com/office/drawing/2014/main" id="{B50B4491-B933-429B-A8F9-FE9A3A70C8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2" name="Line 47">
              <a:extLst>
                <a:ext uri="{FF2B5EF4-FFF2-40B4-BE49-F238E27FC236}">
                  <a16:creationId xmlns:a16="http://schemas.microsoft.com/office/drawing/2014/main" id="{A54CA8FE-4780-40AA-9E13-899BB37CFE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3" name="Line 48">
              <a:extLst>
                <a:ext uri="{FF2B5EF4-FFF2-40B4-BE49-F238E27FC236}">
                  <a16:creationId xmlns:a16="http://schemas.microsoft.com/office/drawing/2014/main" id="{C6EE551F-12A3-4FE8-8EA9-E401185E51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4" name="Rectangle 49">
              <a:extLst>
                <a:ext uri="{FF2B5EF4-FFF2-40B4-BE49-F238E27FC236}">
                  <a16:creationId xmlns:a16="http://schemas.microsoft.com/office/drawing/2014/main" id="{83687569-456A-492C-9A2F-2FA18CC54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48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55" name="Freeform 50">
              <a:extLst>
                <a:ext uri="{FF2B5EF4-FFF2-40B4-BE49-F238E27FC236}">
                  <a16:creationId xmlns:a16="http://schemas.microsoft.com/office/drawing/2014/main" id="{E8B48583-FF1C-423D-8F0C-1DFC05394A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6" name="Line 51">
              <a:extLst>
                <a:ext uri="{FF2B5EF4-FFF2-40B4-BE49-F238E27FC236}">
                  <a16:creationId xmlns:a16="http://schemas.microsoft.com/office/drawing/2014/main" id="{E24971FE-0CDC-4B54-94C3-7601E2C7C9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" name="Line 52">
              <a:extLst>
                <a:ext uri="{FF2B5EF4-FFF2-40B4-BE49-F238E27FC236}">
                  <a16:creationId xmlns:a16="http://schemas.microsoft.com/office/drawing/2014/main" id="{020889F0-D72F-404F-BAE3-51D96802BC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8" name="Line 53">
              <a:extLst>
                <a:ext uri="{FF2B5EF4-FFF2-40B4-BE49-F238E27FC236}">
                  <a16:creationId xmlns:a16="http://schemas.microsoft.com/office/drawing/2014/main" id="{7F48EDBA-66EE-4F2C-BC39-9E14BA936D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9" name="Line 54">
              <a:extLst>
                <a:ext uri="{FF2B5EF4-FFF2-40B4-BE49-F238E27FC236}">
                  <a16:creationId xmlns:a16="http://schemas.microsoft.com/office/drawing/2014/main" id="{40DFDB93-B177-4B98-B870-9AB580E8CD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0" name="Rectangle 55">
              <a:extLst>
                <a:ext uri="{FF2B5EF4-FFF2-40B4-BE49-F238E27FC236}">
                  <a16:creationId xmlns:a16="http://schemas.microsoft.com/office/drawing/2014/main" id="{3D1B10C7-68D1-4467-8CF7-A5DD08A1B8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48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61" name="Freeform 56">
              <a:extLst>
                <a:ext uri="{FF2B5EF4-FFF2-40B4-BE49-F238E27FC236}">
                  <a16:creationId xmlns:a16="http://schemas.microsoft.com/office/drawing/2014/main" id="{A621B7A1-799B-4550-A765-488FB03597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2" name="Rectangle 57">
              <a:extLst>
                <a:ext uri="{FF2B5EF4-FFF2-40B4-BE49-F238E27FC236}">
                  <a16:creationId xmlns:a16="http://schemas.microsoft.com/office/drawing/2014/main" id="{47223B68-7F32-47CE-97E3-245D145B1E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3" name="Line 58">
              <a:extLst>
                <a:ext uri="{FF2B5EF4-FFF2-40B4-BE49-F238E27FC236}">
                  <a16:creationId xmlns:a16="http://schemas.microsoft.com/office/drawing/2014/main" id="{7D27F013-BF8C-4DB7-BCD8-3E17F711C0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4" name="Rectangle 59">
              <a:extLst>
                <a:ext uri="{FF2B5EF4-FFF2-40B4-BE49-F238E27FC236}">
                  <a16:creationId xmlns:a16="http://schemas.microsoft.com/office/drawing/2014/main" id="{DF430892-70B4-40DE-B120-722A266E4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265" name="Line 60">
              <a:extLst>
                <a:ext uri="{FF2B5EF4-FFF2-40B4-BE49-F238E27FC236}">
                  <a16:creationId xmlns:a16="http://schemas.microsoft.com/office/drawing/2014/main" id="{B1FC641D-204D-4710-848E-A6CEF149DE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" name="Rectangle 61">
              <a:extLst>
                <a:ext uri="{FF2B5EF4-FFF2-40B4-BE49-F238E27FC236}">
                  <a16:creationId xmlns:a16="http://schemas.microsoft.com/office/drawing/2014/main" id="{A9CCAF91-B0B9-4116-9E62-A6C8500750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67" name="Line 62">
              <a:extLst>
                <a:ext uri="{FF2B5EF4-FFF2-40B4-BE49-F238E27FC236}">
                  <a16:creationId xmlns:a16="http://schemas.microsoft.com/office/drawing/2014/main" id="{93B107B3-75F6-4CF9-B219-2B8C2FDBBF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8" name="Rectangle 63">
              <a:extLst>
                <a:ext uri="{FF2B5EF4-FFF2-40B4-BE49-F238E27FC236}">
                  <a16:creationId xmlns:a16="http://schemas.microsoft.com/office/drawing/2014/main" id="{B644DA9E-ED5A-45A4-A56D-6C3244D9C6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69" name="Line 64">
              <a:extLst>
                <a:ext uri="{FF2B5EF4-FFF2-40B4-BE49-F238E27FC236}">
                  <a16:creationId xmlns:a16="http://schemas.microsoft.com/office/drawing/2014/main" id="{5A34DC90-8812-46F1-8089-AA84442E05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0" name="Rectangle 65">
              <a:extLst>
                <a:ext uri="{FF2B5EF4-FFF2-40B4-BE49-F238E27FC236}">
                  <a16:creationId xmlns:a16="http://schemas.microsoft.com/office/drawing/2014/main" id="{AA21824C-04D4-4BF4-BDE7-7FADBE74D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71" name="Rectangle 66">
              <a:extLst>
                <a:ext uri="{FF2B5EF4-FFF2-40B4-BE49-F238E27FC236}">
                  <a16:creationId xmlns:a16="http://schemas.microsoft.com/office/drawing/2014/main" id="{80EEE329-4C22-419B-8DF7-49D3D16D6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72" name="Line 67">
              <a:extLst>
                <a:ext uri="{FF2B5EF4-FFF2-40B4-BE49-F238E27FC236}">
                  <a16:creationId xmlns:a16="http://schemas.microsoft.com/office/drawing/2014/main" id="{106DADC4-6B94-430B-AD0B-08E7F6728A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3" name="Rectangle 68">
              <a:extLst>
                <a:ext uri="{FF2B5EF4-FFF2-40B4-BE49-F238E27FC236}">
                  <a16:creationId xmlns:a16="http://schemas.microsoft.com/office/drawing/2014/main" id="{C150C425-A691-4E56-AAC6-589F3C1C83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74" name="Line 69">
              <a:extLst>
                <a:ext uri="{FF2B5EF4-FFF2-40B4-BE49-F238E27FC236}">
                  <a16:creationId xmlns:a16="http://schemas.microsoft.com/office/drawing/2014/main" id="{E555FB04-CB94-43BA-96CE-C30D76C07F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5" name="Rectangle 70">
              <a:extLst>
                <a:ext uri="{FF2B5EF4-FFF2-40B4-BE49-F238E27FC236}">
                  <a16:creationId xmlns:a16="http://schemas.microsoft.com/office/drawing/2014/main" id="{17159F77-77F3-46CA-ABBF-4D7B854F1E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76" name="Line 71">
              <a:extLst>
                <a:ext uri="{FF2B5EF4-FFF2-40B4-BE49-F238E27FC236}">
                  <a16:creationId xmlns:a16="http://schemas.microsoft.com/office/drawing/2014/main" id="{D3ACC5E5-90A2-42A2-BDE2-86F46F04E0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7" name="Rectangle 72">
              <a:extLst>
                <a:ext uri="{FF2B5EF4-FFF2-40B4-BE49-F238E27FC236}">
                  <a16:creationId xmlns:a16="http://schemas.microsoft.com/office/drawing/2014/main" id="{C450C294-F5F8-4052-BE84-CAC5670406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78" name="Line 73">
              <a:extLst>
                <a:ext uri="{FF2B5EF4-FFF2-40B4-BE49-F238E27FC236}">
                  <a16:creationId xmlns:a16="http://schemas.microsoft.com/office/drawing/2014/main" id="{2AE83F42-0624-40AE-BB81-70C9F1B7CE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9" name="Rectangle 74">
              <a:extLst>
                <a:ext uri="{FF2B5EF4-FFF2-40B4-BE49-F238E27FC236}">
                  <a16:creationId xmlns:a16="http://schemas.microsoft.com/office/drawing/2014/main" id="{F230F9AA-9228-45A3-9B5F-E0F7E7E81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80" name="Rectangle 75">
              <a:extLst>
                <a:ext uri="{FF2B5EF4-FFF2-40B4-BE49-F238E27FC236}">
                  <a16:creationId xmlns:a16="http://schemas.microsoft.com/office/drawing/2014/main" id="{9305E1D1-1145-4513-B00F-7A8BB7C70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281" name="Line 76">
              <a:extLst>
                <a:ext uri="{FF2B5EF4-FFF2-40B4-BE49-F238E27FC236}">
                  <a16:creationId xmlns:a16="http://schemas.microsoft.com/office/drawing/2014/main" id="{93B6501A-B781-496A-A45B-30C2222ACF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2" name="Rectangle 77">
              <a:extLst>
                <a:ext uri="{FF2B5EF4-FFF2-40B4-BE49-F238E27FC236}">
                  <a16:creationId xmlns:a16="http://schemas.microsoft.com/office/drawing/2014/main" id="{9CCC13CA-D29F-4570-A032-8C3F783455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83" name="Line 78">
              <a:extLst>
                <a:ext uri="{FF2B5EF4-FFF2-40B4-BE49-F238E27FC236}">
                  <a16:creationId xmlns:a16="http://schemas.microsoft.com/office/drawing/2014/main" id="{AEA429F5-75C0-4947-9C2F-0C837DFEFE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4" name="Rectangle 79">
              <a:extLst>
                <a:ext uri="{FF2B5EF4-FFF2-40B4-BE49-F238E27FC236}">
                  <a16:creationId xmlns:a16="http://schemas.microsoft.com/office/drawing/2014/main" id="{9AF63353-E748-47A6-862D-75AA8E8F5F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85" name="Line 80">
              <a:extLst>
                <a:ext uri="{FF2B5EF4-FFF2-40B4-BE49-F238E27FC236}">
                  <a16:creationId xmlns:a16="http://schemas.microsoft.com/office/drawing/2014/main" id="{22297EB3-1FED-490B-853C-48C7039438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6" name="Rectangle 81">
              <a:extLst>
                <a:ext uri="{FF2B5EF4-FFF2-40B4-BE49-F238E27FC236}">
                  <a16:creationId xmlns:a16="http://schemas.microsoft.com/office/drawing/2014/main" id="{37BB43B1-D283-4369-8791-1EA34125A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87" name="Line 82">
              <a:extLst>
                <a:ext uri="{FF2B5EF4-FFF2-40B4-BE49-F238E27FC236}">
                  <a16:creationId xmlns:a16="http://schemas.microsoft.com/office/drawing/2014/main" id="{F9FD96E6-E7E3-4D70-B9CA-DFBF34B1D5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8" name="Rectangle 83">
              <a:extLst>
                <a:ext uri="{FF2B5EF4-FFF2-40B4-BE49-F238E27FC236}">
                  <a16:creationId xmlns:a16="http://schemas.microsoft.com/office/drawing/2014/main" id="{F75D9ACF-BC0A-4241-9A05-8C963FC9F0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89" name="Line 84">
              <a:extLst>
                <a:ext uri="{FF2B5EF4-FFF2-40B4-BE49-F238E27FC236}">
                  <a16:creationId xmlns:a16="http://schemas.microsoft.com/office/drawing/2014/main" id="{DE6112A5-CC9E-4CC8-BAEC-904ED1C2FC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0" name="Rectangle 85">
              <a:extLst>
                <a:ext uri="{FF2B5EF4-FFF2-40B4-BE49-F238E27FC236}">
                  <a16:creationId xmlns:a16="http://schemas.microsoft.com/office/drawing/2014/main" id="{794A4E9A-F7D5-4070-AE87-3135677544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91" name="Line 86">
              <a:extLst>
                <a:ext uri="{FF2B5EF4-FFF2-40B4-BE49-F238E27FC236}">
                  <a16:creationId xmlns:a16="http://schemas.microsoft.com/office/drawing/2014/main" id="{7DA15562-851A-407F-95A8-608CC6E9C7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2" name="Rectangle 87">
              <a:extLst>
                <a:ext uri="{FF2B5EF4-FFF2-40B4-BE49-F238E27FC236}">
                  <a16:creationId xmlns:a16="http://schemas.microsoft.com/office/drawing/2014/main" id="{2845172A-7B6C-4CA1-82EE-55B6C4EB4D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93" name="Line 88">
              <a:extLst>
                <a:ext uri="{FF2B5EF4-FFF2-40B4-BE49-F238E27FC236}">
                  <a16:creationId xmlns:a16="http://schemas.microsoft.com/office/drawing/2014/main" id="{8225DA86-E0D5-4D16-A087-93A19A2578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4" name="Rectangle 89">
              <a:extLst>
                <a:ext uri="{FF2B5EF4-FFF2-40B4-BE49-F238E27FC236}">
                  <a16:creationId xmlns:a16="http://schemas.microsoft.com/office/drawing/2014/main" id="{9D4E872E-1FAE-44FE-92BE-186E6CA240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95" name="Line 90">
              <a:extLst>
                <a:ext uri="{FF2B5EF4-FFF2-40B4-BE49-F238E27FC236}">
                  <a16:creationId xmlns:a16="http://schemas.microsoft.com/office/drawing/2014/main" id="{B7DCFE1C-F6EA-448F-B79C-FEB922BB92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6" name="Freeform 91">
              <a:extLst>
                <a:ext uri="{FF2B5EF4-FFF2-40B4-BE49-F238E27FC236}">
                  <a16:creationId xmlns:a16="http://schemas.microsoft.com/office/drawing/2014/main" id="{6AF8CE28-93E3-440C-8B13-4D33E1CB2B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32 w 2"/>
                <a:gd name="T1" fmla="*/ 0 h 4"/>
                <a:gd name="T2" fmla="*/ 16 w 2"/>
                <a:gd name="T3" fmla="*/ 625 h 4"/>
                <a:gd name="T4" fmla="*/ 16 w 2"/>
                <a:gd name="T5" fmla="*/ 1250 h 4"/>
                <a:gd name="T6" fmla="*/ 0 w 2"/>
                <a:gd name="T7" fmla="*/ 1875 h 4"/>
                <a:gd name="T8" fmla="*/ 0 w 2"/>
                <a:gd name="T9" fmla="*/ 1875 h 4"/>
                <a:gd name="T10" fmla="*/ 0 w 2"/>
                <a:gd name="T11" fmla="*/ 2500 h 4"/>
                <a:gd name="T12" fmla="*/ 0 w 2"/>
                <a:gd name="T13" fmla="*/ 2500 h 4"/>
                <a:gd name="T14" fmla="*/ 0 w 2"/>
                <a:gd name="T15" fmla="*/ 2500 h 4"/>
                <a:gd name="T16" fmla="*/ 0 w 2"/>
                <a:gd name="T17" fmla="*/ 250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7" name="Rectangle 94">
              <a:extLst>
                <a:ext uri="{FF2B5EF4-FFF2-40B4-BE49-F238E27FC236}">
                  <a16:creationId xmlns:a16="http://schemas.microsoft.com/office/drawing/2014/main" id="{47D581A7-AAF6-4208-82A2-F37166915F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98" name="Freeform 92">
            <a:extLst>
              <a:ext uri="{FF2B5EF4-FFF2-40B4-BE49-F238E27FC236}">
                <a16:creationId xmlns:a16="http://schemas.microsoft.com/office/drawing/2014/main" id="{F769144D-9A62-42D5-B1E4-CC2E04E918BE}"/>
              </a:ext>
            </a:extLst>
          </p:cNvPr>
          <p:cNvSpPr>
            <a:spLocks/>
          </p:cNvSpPr>
          <p:nvPr/>
        </p:nvSpPr>
        <p:spPr bwMode="auto">
          <a:xfrm>
            <a:off x="1998661" y="4191541"/>
            <a:ext cx="1582738" cy="503238"/>
          </a:xfrm>
          <a:custGeom>
            <a:avLst/>
            <a:gdLst>
              <a:gd name="T0" fmla="*/ 2147483647 w 509"/>
              <a:gd name="T1" fmla="*/ 2147483647 h 72"/>
              <a:gd name="T2" fmla="*/ 2147483647 w 509"/>
              <a:gd name="T3" fmla="*/ 2147483647 h 72"/>
              <a:gd name="T4" fmla="*/ 2147483647 w 509"/>
              <a:gd name="T5" fmla="*/ 2147483647 h 72"/>
              <a:gd name="T6" fmla="*/ 2147483647 w 509"/>
              <a:gd name="T7" fmla="*/ 2147483647 h 72"/>
              <a:gd name="T8" fmla="*/ 2147483647 w 509"/>
              <a:gd name="T9" fmla="*/ 2147483647 h 72"/>
              <a:gd name="T10" fmla="*/ 2147483647 w 509"/>
              <a:gd name="T11" fmla="*/ 2147483647 h 72"/>
              <a:gd name="T12" fmla="*/ 2147483647 w 509"/>
              <a:gd name="T13" fmla="*/ 2147483647 h 72"/>
              <a:gd name="T14" fmla="*/ 2147483647 w 509"/>
              <a:gd name="T15" fmla="*/ 2147483647 h 72"/>
              <a:gd name="T16" fmla="*/ 2147483647 w 509"/>
              <a:gd name="T17" fmla="*/ 2147483647 h 72"/>
              <a:gd name="T18" fmla="*/ 2147483647 w 509"/>
              <a:gd name="T19" fmla="*/ 2147483647 h 72"/>
              <a:gd name="T20" fmla="*/ 2147483647 w 509"/>
              <a:gd name="T21" fmla="*/ 2147483647 h 72"/>
              <a:gd name="T22" fmla="*/ 2147483647 w 509"/>
              <a:gd name="T23" fmla="*/ 2147483647 h 72"/>
              <a:gd name="T24" fmla="*/ 2147483647 w 509"/>
              <a:gd name="T25" fmla="*/ 2147483647 h 72"/>
              <a:gd name="T26" fmla="*/ 2147483647 w 509"/>
              <a:gd name="T27" fmla="*/ 2147483647 h 72"/>
              <a:gd name="T28" fmla="*/ 2147483647 w 509"/>
              <a:gd name="T29" fmla="*/ 2147483647 h 72"/>
              <a:gd name="T30" fmla="*/ 2147483647 w 509"/>
              <a:gd name="T31" fmla="*/ 2147483647 h 72"/>
              <a:gd name="T32" fmla="*/ 2147483647 w 509"/>
              <a:gd name="T33" fmla="*/ 2147483647 h 72"/>
              <a:gd name="T34" fmla="*/ 2147483647 w 509"/>
              <a:gd name="T35" fmla="*/ 2147483647 h 72"/>
              <a:gd name="T36" fmla="*/ 2147483647 w 509"/>
              <a:gd name="T37" fmla="*/ 2147483647 h 72"/>
              <a:gd name="T38" fmla="*/ 2147483647 w 509"/>
              <a:gd name="T39" fmla="*/ 2147483647 h 72"/>
              <a:gd name="T40" fmla="*/ 2147483647 w 509"/>
              <a:gd name="T41" fmla="*/ 2147483647 h 72"/>
              <a:gd name="T42" fmla="*/ 2147483647 w 509"/>
              <a:gd name="T43" fmla="*/ 2147483647 h 72"/>
              <a:gd name="T44" fmla="*/ 2147483647 w 509"/>
              <a:gd name="T45" fmla="*/ 2147483647 h 72"/>
              <a:gd name="T46" fmla="*/ 2147483647 w 509"/>
              <a:gd name="T47" fmla="*/ 2147483647 h 72"/>
              <a:gd name="T48" fmla="*/ 2147483647 w 509"/>
              <a:gd name="T49" fmla="*/ 2147483647 h 72"/>
              <a:gd name="T50" fmla="*/ 2147483647 w 509"/>
              <a:gd name="T51" fmla="*/ 2147483647 h 72"/>
              <a:gd name="T52" fmla="*/ 2147483647 w 509"/>
              <a:gd name="T53" fmla="*/ 2147483647 h 72"/>
              <a:gd name="T54" fmla="*/ 2147483647 w 509"/>
              <a:gd name="T55" fmla="*/ 2147483647 h 72"/>
              <a:gd name="T56" fmla="*/ 2147483647 w 509"/>
              <a:gd name="T57" fmla="*/ 2147483647 h 72"/>
              <a:gd name="T58" fmla="*/ 2147483647 w 509"/>
              <a:gd name="T59" fmla="*/ 2147483647 h 72"/>
              <a:gd name="T60" fmla="*/ 2147483647 w 509"/>
              <a:gd name="T61" fmla="*/ 2147483647 h 72"/>
              <a:gd name="T62" fmla="*/ 2147483647 w 509"/>
              <a:gd name="T63" fmla="*/ 2147483647 h 72"/>
              <a:gd name="T64" fmla="*/ 2147483647 w 509"/>
              <a:gd name="T65" fmla="*/ 2147483647 h 72"/>
              <a:gd name="T66" fmla="*/ 2147483647 w 509"/>
              <a:gd name="T67" fmla="*/ 2147483647 h 72"/>
              <a:gd name="T68" fmla="*/ 2147483647 w 509"/>
              <a:gd name="T69" fmla="*/ 2147483647 h 72"/>
              <a:gd name="T70" fmla="*/ 2147483647 w 509"/>
              <a:gd name="T71" fmla="*/ 2147483647 h 72"/>
              <a:gd name="T72" fmla="*/ 2147483647 w 509"/>
              <a:gd name="T73" fmla="*/ 2147483647 h 72"/>
              <a:gd name="T74" fmla="*/ 2147483647 w 509"/>
              <a:gd name="T75" fmla="*/ 2147483647 h 72"/>
              <a:gd name="T76" fmla="*/ 2147483647 w 509"/>
              <a:gd name="T77" fmla="*/ 2147483647 h 72"/>
              <a:gd name="T78" fmla="*/ 2147483647 w 509"/>
              <a:gd name="T79" fmla="*/ 2147483647 h 72"/>
              <a:gd name="T80" fmla="*/ 2147483647 w 509"/>
              <a:gd name="T81" fmla="*/ 2147483647 h 72"/>
              <a:gd name="T82" fmla="*/ 2147483647 w 509"/>
              <a:gd name="T83" fmla="*/ 2147483647 h 72"/>
              <a:gd name="T84" fmla="*/ 2147483647 w 509"/>
              <a:gd name="T85" fmla="*/ 2147483647 h 72"/>
              <a:gd name="T86" fmla="*/ 2147483647 w 509"/>
              <a:gd name="T87" fmla="*/ 2147483647 h 72"/>
              <a:gd name="T88" fmla="*/ 2147483647 w 509"/>
              <a:gd name="T89" fmla="*/ 2147483647 h 72"/>
              <a:gd name="T90" fmla="*/ 2147483647 w 509"/>
              <a:gd name="T91" fmla="*/ 2147483647 h 72"/>
              <a:gd name="T92" fmla="*/ 2147483647 w 509"/>
              <a:gd name="T93" fmla="*/ 2147483647 h 72"/>
              <a:gd name="T94" fmla="*/ 2147483647 w 509"/>
              <a:gd name="T95" fmla="*/ 2147483647 h 72"/>
              <a:gd name="T96" fmla="*/ 2147483647 w 509"/>
              <a:gd name="T97" fmla="*/ 2147483647 h 72"/>
              <a:gd name="T98" fmla="*/ 2147483647 w 509"/>
              <a:gd name="T99" fmla="*/ 2147483647 h 72"/>
              <a:gd name="T100" fmla="*/ 2147483647 w 509"/>
              <a:gd name="T101" fmla="*/ 0 h 72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509"/>
              <a:gd name="T154" fmla="*/ 0 h 72"/>
              <a:gd name="T155" fmla="*/ 509 w 509"/>
              <a:gd name="T156" fmla="*/ 72 h 72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509" h="72">
                <a:moveTo>
                  <a:pt x="0" y="72"/>
                </a:moveTo>
                <a:lnTo>
                  <a:pt x="2" y="70"/>
                </a:lnTo>
                <a:lnTo>
                  <a:pt x="4" y="68"/>
                </a:lnTo>
                <a:lnTo>
                  <a:pt x="6" y="67"/>
                </a:lnTo>
                <a:lnTo>
                  <a:pt x="8" y="66"/>
                </a:lnTo>
                <a:lnTo>
                  <a:pt x="10" y="65"/>
                </a:lnTo>
                <a:lnTo>
                  <a:pt x="12" y="64"/>
                </a:lnTo>
                <a:lnTo>
                  <a:pt x="14" y="63"/>
                </a:lnTo>
                <a:lnTo>
                  <a:pt x="16" y="62"/>
                </a:lnTo>
                <a:lnTo>
                  <a:pt x="18" y="61"/>
                </a:lnTo>
                <a:lnTo>
                  <a:pt x="20" y="61"/>
                </a:lnTo>
                <a:lnTo>
                  <a:pt x="22" y="60"/>
                </a:lnTo>
                <a:lnTo>
                  <a:pt x="24" y="59"/>
                </a:lnTo>
                <a:lnTo>
                  <a:pt x="26" y="59"/>
                </a:lnTo>
                <a:lnTo>
                  <a:pt x="28" y="58"/>
                </a:lnTo>
                <a:lnTo>
                  <a:pt x="30" y="57"/>
                </a:lnTo>
                <a:lnTo>
                  <a:pt x="32" y="57"/>
                </a:lnTo>
                <a:lnTo>
                  <a:pt x="34" y="56"/>
                </a:lnTo>
                <a:lnTo>
                  <a:pt x="36" y="56"/>
                </a:lnTo>
                <a:lnTo>
                  <a:pt x="38" y="55"/>
                </a:lnTo>
                <a:lnTo>
                  <a:pt x="40" y="55"/>
                </a:lnTo>
                <a:lnTo>
                  <a:pt x="42" y="54"/>
                </a:lnTo>
                <a:lnTo>
                  <a:pt x="44" y="54"/>
                </a:lnTo>
                <a:lnTo>
                  <a:pt x="46" y="53"/>
                </a:lnTo>
                <a:lnTo>
                  <a:pt x="48" y="53"/>
                </a:lnTo>
                <a:lnTo>
                  <a:pt x="50" y="52"/>
                </a:lnTo>
                <a:lnTo>
                  <a:pt x="52" y="52"/>
                </a:lnTo>
                <a:lnTo>
                  <a:pt x="54" y="51"/>
                </a:lnTo>
                <a:lnTo>
                  <a:pt x="56" y="51"/>
                </a:lnTo>
                <a:lnTo>
                  <a:pt x="58" y="50"/>
                </a:lnTo>
                <a:lnTo>
                  <a:pt x="60" y="50"/>
                </a:lnTo>
                <a:lnTo>
                  <a:pt x="62" y="50"/>
                </a:lnTo>
                <a:lnTo>
                  <a:pt x="64" y="49"/>
                </a:lnTo>
                <a:lnTo>
                  <a:pt x="66" y="49"/>
                </a:lnTo>
                <a:lnTo>
                  <a:pt x="68" y="48"/>
                </a:lnTo>
                <a:lnTo>
                  <a:pt x="70" y="48"/>
                </a:lnTo>
                <a:lnTo>
                  <a:pt x="72" y="48"/>
                </a:lnTo>
                <a:lnTo>
                  <a:pt x="74" y="47"/>
                </a:lnTo>
                <a:lnTo>
                  <a:pt x="76" y="47"/>
                </a:lnTo>
                <a:lnTo>
                  <a:pt x="78" y="46"/>
                </a:lnTo>
                <a:lnTo>
                  <a:pt x="80" y="46"/>
                </a:lnTo>
                <a:lnTo>
                  <a:pt x="82" y="46"/>
                </a:lnTo>
                <a:lnTo>
                  <a:pt x="84" y="45"/>
                </a:lnTo>
                <a:lnTo>
                  <a:pt x="86" y="45"/>
                </a:lnTo>
                <a:lnTo>
                  <a:pt x="88" y="45"/>
                </a:lnTo>
                <a:lnTo>
                  <a:pt x="90" y="44"/>
                </a:lnTo>
                <a:lnTo>
                  <a:pt x="92" y="44"/>
                </a:lnTo>
                <a:lnTo>
                  <a:pt x="94" y="44"/>
                </a:lnTo>
                <a:lnTo>
                  <a:pt x="96" y="43"/>
                </a:lnTo>
                <a:lnTo>
                  <a:pt x="98" y="43"/>
                </a:lnTo>
                <a:lnTo>
                  <a:pt x="100" y="42"/>
                </a:lnTo>
                <a:lnTo>
                  <a:pt x="102" y="42"/>
                </a:lnTo>
                <a:lnTo>
                  <a:pt x="104" y="42"/>
                </a:lnTo>
                <a:lnTo>
                  <a:pt x="106" y="42"/>
                </a:lnTo>
                <a:lnTo>
                  <a:pt x="108" y="41"/>
                </a:lnTo>
                <a:lnTo>
                  <a:pt x="110" y="41"/>
                </a:lnTo>
                <a:lnTo>
                  <a:pt x="112" y="41"/>
                </a:lnTo>
                <a:lnTo>
                  <a:pt x="114" y="40"/>
                </a:lnTo>
                <a:lnTo>
                  <a:pt x="116" y="40"/>
                </a:lnTo>
                <a:lnTo>
                  <a:pt x="118" y="40"/>
                </a:lnTo>
                <a:lnTo>
                  <a:pt x="120" y="39"/>
                </a:lnTo>
                <a:lnTo>
                  <a:pt x="122" y="39"/>
                </a:lnTo>
                <a:lnTo>
                  <a:pt x="124" y="39"/>
                </a:lnTo>
                <a:lnTo>
                  <a:pt x="126" y="38"/>
                </a:lnTo>
                <a:lnTo>
                  <a:pt x="128" y="38"/>
                </a:lnTo>
                <a:lnTo>
                  <a:pt x="130" y="38"/>
                </a:lnTo>
                <a:lnTo>
                  <a:pt x="132" y="38"/>
                </a:lnTo>
                <a:lnTo>
                  <a:pt x="134" y="37"/>
                </a:lnTo>
                <a:lnTo>
                  <a:pt x="136" y="37"/>
                </a:lnTo>
                <a:lnTo>
                  <a:pt x="138" y="37"/>
                </a:lnTo>
                <a:lnTo>
                  <a:pt x="140" y="36"/>
                </a:lnTo>
                <a:lnTo>
                  <a:pt x="142" y="36"/>
                </a:lnTo>
                <a:lnTo>
                  <a:pt x="144" y="36"/>
                </a:lnTo>
                <a:lnTo>
                  <a:pt x="146" y="36"/>
                </a:lnTo>
                <a:lnTo>
                  <a:pt x="148" y="35"/>
                </a:lnTo>
                <a:lnTo>
                  <a:pt x="150" y="35"/>
                </a:lnTo>
                <a:lnTo>
                  <a:pt x="152" y="35"/>
                </a:lnTo>
                <a:lnTo>
                  <a:pt x="154" y="34"/>
                </a:lnTo>
                <a:lnTo>
                  <a:pt x="156" y="34"/>
                </a:lnTo>
                <a:lnTo>
                  <a:pt x="158" y="34"/>
                </a:lnTo>
                <a:lnTo>
                  <a:pt x="160" y="34"/>
                </a:lnTo>
                <a:lnTo>
                  <a:pt x="162" y="33"/>
                </a:lnTo>
                <a:lnTo>
                  <a:pt x="164" y="33"/>
                </a:lnTo>
                <a:lnTo>
                  <a:pt x="166" y="33"/>
                </a:lnTo>
                <a:lnTo>
                  <a:pt x="168" y="33"/>
                </a:lnTo>
                <a:lnTo>
                  <a:pt x="170" y="32"/>
                </a:lnTo>
                <a:lnTo>
                  <a:pt x="172" y="32"/>
                </a:lnTo>
                <a:lnTo>
                  <a:pt x="174" y="32"/>
                </a:lnTo>
                <a:lnTo>
                  <a:pt x="176" y="32"/>
                </a:lnTo>
                <a:lnTo>
                  <a:pt x="178" y="31"/>
                </a:lnTo>
                <a:lnTo>
                  <a:pt x="180" y="31"/>
                </a:lnTo>
                <a:lnTo>
                  <a:pt x="182" y="31"/>
                </a:lnTo>
                <a:lnTo>
                  <a:pt x="184" y="31"/>
                </a:lnTo>
                <a:lnTo>
                  <a:pt x="186" y="30"/>
                </a:lnTo>
                <a:lnTo>
                  <a:pt x="188" y="30"/>
                </a:lnTo>
                <a:lnTo>
                  <a:pt x="190" y="30"/>
                </a:lnTo>
                <a:lnTo>
                  <a:pt x="192" y="30"/>
                </a:lnTo>
                <a:lnTo>
                  <a:pt x="194" y="29"/>
                </a:lnTo>
                <a:lnTo>
                  <a:pt x="196" y="29"/>
                </a:lnTo>
                <a:lnTo>
                  <a:pt x="198" y="29"/>
                </a:lnTo>
                <a:lnTo>
                  <a:pt x="200" y="29"/>
                </a:lnTo>
                <a:lnTo>
                  <a:pt x="202" y="28"/>
                </a:lnTo>
                <a:lnTo>
                  <a:pt x="204" y="28"/>
                </a:lnTo>
                <a:lnTo>
                  <a:pt x="206" y="28"/>
                </a:lnTo>
                <a:lnTo>
                  <a:pt x="208" y="28"/>
                </a:lnTo>
                <a:lnTo>
                  <a:pt x="210" y="27"/>
                </a:lnTo>
                <a:lnTo>
                  <a:pt x="212" y="27"/>
                </a:lnTo>
                <a:lnTo>
                  <a:pt x="214" y="27"/>
                </a:lnTo>
                <a:lnTo>
                  <a:pt x="216" y="27"/>
                </a:lnTo>
                <a:lnTo>
                  <a:pt x="218" y="27"/>
                </a:lnTo>
                <a:lnTo>
                  <a:pt x="220" y="26"/>
                </a:lnTo>
                <a:lnTo>
                  <a:pt x="222" y="26"/>
                </a:lnTo>
                <a:lnTo>
                  <a:pt x="224" y="26"/>
                </a:lnTo>
                <a:lnTo>
                  <a:pt x="226" y="26"/>
                </a:lnTo>
                <a:lnTo>
                  <a:pt x="228" y="25"/>
                </a:lnTo>
                <a:lnTo>
                  <a:pt x="230" y="25"/>
                </a:lnTo>
                <a:lnTo>
                  <a:pt x="232" y="25"/>
                </a:lnTo>
                <a:lnTo>
                  <a:pt x="234" y="25"/>
                </a:lnTo>
                <a:lnTo>
                  <a:pt x="236" y="25"/>
                </a:lnTo>
                <a:lnTo>
                  <a:pt x="238" y="24"/>
                </a:lnTo>
                <a:lnTo>
                  <a:pt x="240" y="24"/>
                </a:lnTo>
                <a:lnTo>
                  <a:pt x="242" y="24"/>
                </a:lnTo>
                <a:lnTo>
                  <a:pt x="244" y="24"/>
                </a:lnTo>
                <a:lnTo>
                  <a:pt x="246" y="23"/>
                </a:lnTo>
                <a:lnTo>
                  <a:pt x="248" y="23"/>
                </a:lnTo>
                <a:lnTo>
                  <a:pt x="250" y="23"/>
                </a:lnTo>
                <a:lnTo>
                  <a:pt x="252" y="23"/>
                </a:lnTo>
                <a:lnTo>
                  <a:pt x="254" y="23"/>
                </a:lnTo>
                <a:lnTo>
                  <a:pt x="256" y="22"/>
                </a:lnTo>
                <a:lnTo>
                  <a:pt x="258" y="22"/>
                </a:lnTo>
                <a:lnTo>
                  <a:pt x="260" y="22"/>
                </a:lnTo>
                <a:lnTo>
                  <a:pt x="262" y="22"/>
                </a:lnTo>
                <a:lnTo>
                  <a:pt x="264" y="22"/>
                </a:lnTo>
                <a:lnTo>
                  <a:pt x="266" y="21"/>
                </a:lnTo>
                <a:lnTo>
                  <a:pt x="268" y="21"/>
                </a:lnTo>
                <a:lnTo>
                  <a:pt x="270" y="21"/>
                </a:lnTo>
                <a:lnTo>
                  <a:pt x="272" y="21"/>
                </a:lnTo>
                <a:lnTo>
                  <a:pt x="274" y="21"/>
                </a:lnTo>
                <a:lnTo>
                  <a:pt x="276" y="20"/>
                </a:lnTo>
                <a:lnTo>
                  <a:pt x="278" y="20"/>
                </a:lnTo>
                <a:lnTo>
                  <a:pt x="280" y="20"/>
                </a:lnTo>
                <a:lnTo>
                  <a:pt x="282" y="20"/>
                </a:lnTo>
                <a:lnTo>
                  <a:pt x="284" y="20"/>
                </a:lnTo>
                <a:lnTo>
                  <a:pt x="286" y="19"/>
                </a:lnTo>
                <a:lnTo>
                  <a:pt x="288" y="19"/>
                </a:lnTo>
                <a:lnTo>
                  <a:pt x="290" y="19"/>
                </a:lnTo>
                <a:lnTo>
                  <a:pt x="292" y="19"/>
                </a:lnTo>
                <a:lnTo>
                  <a:pt x="294" y="19"/>
                </a:lnTo>
                <a:lnTo>
                  <a:pt x="296" y="18"/>
                </a:lnTo>
                <a:lnTo>
                  <a:pt x="298" y="18"/>
                </a:lnTo>
                <a:lnTo>
                  <a:pt x="300" y="18"/>
                </a:lnTo>
                <a:lnTo>
                  <a:pt x="302" y="18"/>
                </a:lnTo>
                <a:lnTo>
                  <a:pt x="304" y="18"/>
                </a:lnTo>
                <a:lnTo>
                  <a:pt x="306" y="17"/>
                </a:lnTo>
                <a:lnTo>
                  <a:pt x="308" y="17"/>
                </a:lnTo>
                <a:lnTo>
                  <a:pt x="310" y="17"/>
                </a:lnTo>
                <a:lnTo>
                  <a:pt x="312" y="17"/>
                </a:lnTo>
                <a:lnTo>
                  <a:pt x="314" y="17"/>
                </a:lnTo>
                <a:lnTo>
                  <a:pt x="316" y="16"/>
                </a:lnTo>
                <a:lnTo>
                  <a:pt x="318" y="16"/>
                </a:lnTo>
                <a:lnTo>
                  <a:pt x="320" y="16"/>
                </a:lnTo>
                <a:lnTo>
                  <a:pt x="322" y="16"/>
                </a:lnTo>
                <a:lnTo>
                  <a:pt x="324" y="16"/>
                </a:lnTo>
                <a:lnTo>
                  <a:pt x="326" y="16"/>
                </a:lnTo>
                <a:lnTo>
                  <a:pt x="328" y="15"/>
                </a:lnTo>
                <a:lnTo>
                  <a:pt x="330" y="15"/>
                </a:lnTo>
                <a:lnTo>
                  <a:pt x="332" y="15"/>
                </a:lnTo>
                <a:lnTo>
                  <a:pt x="334" y="15"/>
                </a:lnTo>
                <a:lnTo>
                  <a:pt x="336" y="15"/>
                </a:lnTo>
                <a:lnTo>
                  <a:pt x="338" y="14"/>
                </a:lnTo>
                <a:lnTo>
                  <a:pt x="340" y="14"/>
                </a:lnTo>
                <a:lnTo>
                  <a:pt x="342" y="14"/>
                </a:lnTo>
                <a:lnTo>
                  <a:pt x="344" y="14"/>
                </a:lnTo>
                <a:lnTo>
                  <a:pt x="346" y="14"/>
                </a:lnTo>
                <a:lnTo>
                  <a:pt x="348" y="13"/>
                </a:lnTo>
                <a:lnTo>
                  <a:pt x="350" y="13"/>
                </a:lnTo>
                <a:lnTo>
                  <a:pt x="352" y="13"/>
                </a:lnTo>
                <a:lnTo>
                  <a:pt x="354" y="13"/>
                </a:lnTo>
                <a:lnTo>
                  <a:pt x="356" y="13"/>
                </a:lnTo>
                <a:lnTo>
                  <a:pt x="358" y="13"/>
                </a:lnTo>
                <a:lnTo>
                  <a:pt x="360" y="12"/>
                </a:lnTo>
                <a:lnTo>
                  <a:pt x="362" y="12"/>
                </a:lnTo>
                <a:lnTo>
                  <a:pt x="364" y="12"/>
                </a:lnTo>
                <a:lnTo>
                  <a:pt x="366" y="12"/>
                </a:lnTo>
                <a:lnTo>
                  <a:pt x="368" y="12"/>
                </a:lnTo>
                <a:lnTo>
                  <a:pt x="370" y="12"/>
                </a:lnTo>
                <a:lnTo>
                  <a:pt x="372" y="11"/>
                </a:lnTo>
                <a:lnTo>
                  <a:pt x="374" y="11"/>
                </a:lnTo>
                <a:lnTo>
                  <a:pt x="376" y="11"/>
                </a:lnTo>
                <a:lnTo>
                  <a:pt x="378" y="11"/>
                </a:lnTo>
                <a:lnTo>
                  <a:pt x="380" y="11"/>
                </a:lnTo>
                <a:lnTo>
                  <a:pt x="382" y="11"/>
                </a:lnTo>
                <a:lnTo>
                  <a:pt x="384" y="10"/>
                </a:lnTo>
                <a:lnTo>
                  <a:pt x="386" y="10"/>
                </a:lnTo>
                <a:lnTo>
                  <a:pt x="388" y="10"/>
                </a:lnTo>
                <a:lnTo>
                  <a:pt x="390" y="10"/>
                </a:lnTo>
                <a:lnTo>
                  <a:pt x="392" y="10"/>
                </a:lnTo>
                <a:lnTo>
                  <a:pt x="394" y="9"/>
                </a:lnTo>
                <a:lnTo>
                  <a:pt x="396" y="9"/>
                </a:lnTo>
                <a:lnTo>
                  <a:pt x="398" y="9"/>
                </a:lnTo>
                <a:lnTo>
                  <a:pt x="400" y="9"/>
                </a:lnTo>
                <a:lnTo>
                  <a:pt x="402" y="9"/>
                </a:lnTo>
                <a:lnTo>
                  <a:pt x="404" y="9"/>
                </a:lnTo>
                <a:lnTo>
                  <a:pt x="406" y="8"/>
                </a:lnTo>
                <a:lnTo>
                  <a:pt x="408" y="8"/>
                </a:lnTo>
                <a:lnTo>
                  <a:pt x="410" y="8"/>
                </a:lnTo>
                <a:lnTo>
                  <a:pt x="412" y="8"/>
                </a:lnTo>
                <a:lnTo>
                  <a:pt x="414" y="8"/>
                </a:lnTo>
                <a:lnTo>
                  <a:pt x="416" y="8"/>
                </a:lnTo>
                <a:lnTo>
                  <a:pt x="418" y="7"/>
                </a:lnTo>
                <a:lnTo>
                  <a:pt x="420" y="7"/>
                </a:lnTo>
                <a:lnTo>
                  <a:pt x="422" y="7"/>
                </a:lnTo>
                <a:lnTo>
                  <a:pt x="424" y="7"/>
                </a:lnTo>
                <a:lnTo>
                  <a:pt x="426" y="7"/>
                </a:lnTo>
                <a:lnTo>
                  <a:pt x="428" y="7"/>
                </a:lnTo>
                <a:lnTo>
                  <a:pt x="430" y="7"/>
                </a:lnTo>
                <a:lnTo>
                  <a:pt x="432" y="6"/>
                </a:lnTo>
                <a:lnTo>
                  <a:pt x="434" y="6"/>
                </a:lnTo>
                <a:lnTo>
                  <a:pt x="436" y="6"/>
                </a:lnTo>
                <a:lnTo>
                  <a:pt x="438" y="6"/>
                </a:lnTo>
                <a:lnTo>
                  <a:pt x="440" y="6"/>
                </a:lnTo>
                <a:lnTo>
                  <a:pt x="442" y="6"/>
                </a:lnTo>
                <a:lnTo>
                  <a:pt x="444" y="5"/>
                </a:lnTo>
                <a:lnTo>
                  <a:pt x="446" y="5"/>
                </a:lnTo>
                <a:lnTo>
                  <a:pt x="448" y="5"/>
                </a:lnTo>
                <a:lnTo>
                  <a:pt x="450" y="5"/>
                </a:lnTo>
                <a:lnTo>
                  <a:pt x="452" y="5"/>
                </a:lnTo>
                <a:lnTo>
                  <a:pt x="454" y="5"/>
                </a:lnTo>
                <a:lnTo>
                  <a:pt x="456" y="4"/>
                </a:lnTo>
                <a:lnTo>
                  <a:pt x="458" y="4"/>
                </a:lnTo>
                <a:lnTo>
                  <a:pt x="460" y="4"/>
                </a:lnTo>
                <a:lnTo>
                  <a:pt x="462" y="4"/>
                </a:lnTo>
                <a:lnTo>
                  <a:pt x="464" y="4"/>
                </a:lnTo>
                <a:lnTo>
                  <a:pt x="466" y="4"/>
                </a:lnTo>
                <a:lnTo>
                  <a:pt x="468" y="3"/>
                </a:lnTo>
                <a:lnTo>
                  <a:pt x="470" y="3"/>
                </a:lnTo>
                <a:lnTo>
                  <a:pt x="472" y="3"/>
                </a:lnTo>
                <a:lnTo>
                  <a:pt x="474" y="3"/>
                </a:lnTo>
                <a:lnTo>
                  <a:pt x="476" y="3"/>
                </a:lnTo>
                <a:lnTo>
                  <a:pt x="478" y="3"/>
                </a:lnTo>
                <a:lnTo>
                  <a:pt x="480" y="3"/>
                </a:lnTo>
                <a:lnTo>
                  <a:pt x="482" y="2"/>
                </a:lnTo>
                <a:lnTo>
                  <a:pt x="484" y="2"/>
                </a:lnTo>
                <a:lnTo>
                  <a:pt x="486" y="2"/>
                </a:lnTo>
                <a:lnTo>
                  <a:pt x="488" y="2"/>
                </a:lnTo>
                <a:lnTo>
                  <a:pt x="490" y="2"/>
                </a:lnTo>
                <a:lnTo>
                  <a:pt x="492" y="2"/>
                </a:lnTo>
                <a:lnTo>
                  <a:pt x="494" y="1"/>
                </a:lnTo>
                <a:lnTo>
                  <a:pt x="496" y="1"/>
                </a:lnTo>
                <a:lnTo>
                  <a:pt x="498" y="1"/>
                </a:lnTo>
                <a:lnTo>
                  <a:pt x="500" y="1"/>
                </a:lnTo>
                <a:lnTo>
                  <a:pt x="502" y="1"/>
                </a:lnTo>
                <a:lnTo>
                  <a:pt x="504" y="1"/>
                </a:lnTo>
                <a:lnTo>
                  <a:pt x="506" y="1"/>
                </a:lnTo>
                <a:lnTo>
                  <a:pt x="508" y="0"/>
                </a:lnTo>
                <a:lnTo>
                  <a:pt x="509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299" name="Object 105">
            <a:extLst>
              <a:ext uri="{FF2B5EF4-FFF2-40B4-BE49-F238E27FC236}">
                <a16:creationId xmlns:a16="http://schemas.microsoft.com/office/drawing/2014/main" id="{E6A6EF20-398C-4BDA-AA0E-AC2EBE3DEC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8475841"/>
              </p:ext>
            </p:extLst>
          </p:nvPr>
        </p:nvGraphicFramePr>
        <p:xfrm>
          <a:off x="3683000" y="2851692"/>
          <a:ext cx="973137" cy="383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20700" imgH="2044700" progId="Equation.DSMT4">
                  <p:embed/>
                </p:oleObj>
              </mc:Choice>
              <mc:Fallback>
                <p:oleObj name="Equation" r:id="rId10" imgW="520700" imgH="2044700" progId="Equation.DSMT4">
                  <p:embed/>
                  <p:pic>
                    <p:nvPicPr>
                      <p:cNvPr id="299" name="Object 105">
                        <a:extLst>
                          <a:ext uri="{FF2B5EF4-FFF2-40B4-BE49-F238E27FC236}">
                            <a16:creationId xmlns:a16="http://schemas.microsoft.com/office/drawing/2014/main" id="{E6A6EF20-398C-4BDA-AA0E-AC2EBE3DEC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2851692"/>
                        <a:ext cx="973137" cy="3833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0" name="Object 105">
            <a:extLst>
              <a:ext uri="{FF2B5EF4-FFF2-40B4-BE49-F238E27FC236}">
                <a16:creationId xmlns:a16="http://schemas.microsoft.com/office/drawing/2014/main" id="{350B8743-0273-489B-BA79-DE3EFF73CB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82248"/>
              </p:ext>
            </p:extLst>
          </p:nvPr>
        </p:nvGraphicFramePr>
        <p:xfrm>
          <a:off x="3752850" y="4334417"/>
          <a:ext cx="2365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5" imgH="177415" progId="Equation.DSMT4">
                  <p:embed/>
                </p:oleObj>
              </mc:Choice>
              <mc:Fallback>
                <p:oleObj name="Equation" r:id="rId12" imgW="126725" imgH="177415" progId="Equation.DSMT4">
                  <p:embed/>
                  <p:pic>
                    <p:nvPicPr>
                      <p:cNvPr id="300" name="Object 105">
                        <a:extLst>
                          <a:ext uri="{FF2B5EF4-FFF2-40B4-BE49-F238E27FC236}">
                            <a16:creationId xmlns:a16="http://schemas.microsoft.com/office/drawing/2014/main" id="{350B8743-0273-489B-BA79-DE3EFF73CB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0" y="4334417"/>
                        <a:ext cx="2365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1" name="Object 105">
            <a:extLst>
              <a:ext uri="{FF2B5EF4-FFF2-40B4-BE49-F238E27FC236}">
                <a16:creationId xmlns:a16="http://schemas.microsoft.com/office/drawing/2014/main" id="{F924AA8F-AB1A-4CAD-9DD9-2226268062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1387512"/>
              </p:ext>
            </p:extLst>
          </p:nvPr>
        </p:nvGraphicFramePr>
        <p:xfrm>
          <a:off x="3773487" y="4794792"/>
          <a:ext cx="188913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468" imgH="164885" progId="Equation.DSMT4">
                  <p:embed/>
                </p:oleObj>
              </mc:Choice>
              <mc:Fallback>
                <p:oleObj name="Equation" r:id="rId14" imgW="101468" imgH="164885" progId="Equation.DSMT4">
                  <p:embed/>
                  <p:pic>
                    <p:nvPicPr>
                      <p:cNvPr id="301" name="Object 105">
                        <a:extLst>
                          <a:ext uri="{FF2B5EF4-FFF2-40B4-BE49-F238E27FC236}">
                            <a16:creationId xmlns:a16="http://schemas.microsoft.com/office/drawing/2014/main" id="{F924AA8F-AB1A-4CAD-9DD9-2226268062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487" y="4794792"/>
                        <a:ext cx="188913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2" name="Object 105">
            <a:extLst>
              <a:ext uri="{FF2B5EF4-FFF2-40B4-BE49-F238E27FC236}">
                <a16:creationId xmlns:a16="http://schemas.microsoft.com/office/drawing/2014/main" id="{498BEA0F-7F15-4B0E-9FDE-077650C8F5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124212"/>
              </p:ext>
            </p:extLst>
          </p:nvPr>
        </p:nvGraphicFramePr>
        <p:xfrm>
          <a:off x="3730624" y="5255167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80" imgH="164814" progId="Equation.DSMT4">
                  <p:embed/>
                </p:oleObj>
              </mc:Choice>
              <mc:Fallback>
                <p:oleObj name="Equation" r:id="rId16" imgW="126780" imgH="164814" progId="Equation.DSMT4">
                  <p:embed/>
                  <p:pic>
                    <p:nvPicPr>
                      <p:cNvPr id="302" name="Object 105">
                        <a:extLst>
                          <a:ext uri="{FF2B5EF4-FFF2-40B4-BE49-F238E27FC236}">
                            <a16:creationId xmlns:a16="http://schemas.microsoft.com/office/drawing/2014/main" id="{498BEA0F-7F15-4B0E-9FDE-077650C8F5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0624" y="5255167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3" name="Object 105">
            <a:extLst>
              <a:ext uri="{FF2B5EF4-FFF2-40B4-BE49-F238E27FC236}">
                <a16:creationId xmlns:a16="http://schemas.microsoft.com/office/drawing/2014/main" id="{5D973BBC-E5A1-47A2-B338-A87B527829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721268"/>
              </p:ext>
            </p:extLst>
          </p:nvPr>
        </p:nvGraphicFramePr>
        <p:xfrm>
          <a:off x="3744911" y="5704430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6725" imgH="177415" progId="Equation.DSMT4">
                  <p:embed/>
                </p:oleObj>
              </mc:Choice>
              <mc:Fallback>
                <p:oleObj name="Equation" r:id="rId18" imgW="126725" imgH="177415" progId="Equation.DSMT4">
                  <p:embed/>
                  <p:pic>
                    <p:nvPicPr>
                      <p:cNvPr id="303" name="Object 105">
                        <a:extLst>
                          <a:ext uri="{FF2B5EF4-FFF2-40B4-BE49-F238E27FC236}">
                            <a16:creationId xmlns:a16="http://schemas.microsoft.com/office/drawing/2014/main" id="{5D973BBC-E5A1-47A2-B338-A87B527829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911" y="5704430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4" name="Object 105">
            <a:extLst>
              <a:ext uri="{FF2B5EF4-FFF2-40B4-BE49-F238E27FC236}">
                <a16:creationId xmlns:a16="http://schemas.microsoft.com/office/drawing/2014/main" id="{AA0C20E1-EB27-4FC4-ACF4-5E786748F0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169204"/>
              </p:ext>
            </p:extLst>
          </p:nvPr>
        </p:nvGraphicFramePr>
        <p:xfrm>
          <a:off x="3663949" y="6161630"/>
          <a:ext cx="35401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335" imgH="177646" progId="Equation.DSMT4">
                  <p:embed/>
                </p:oleObj>
              </mc:Choice>
              <mc:Fallback>
                <p:oleObj name="Equation" r:id="rId20" imgW="190335" imgH="177646" progId="Equation.DSMT4">
                  <p:embed/>
                  <p:pic>
                    <p:nvPicPr>
                      <p:cNvPr id="304" name="Object 105">
                        <a:extLst>
                          <a:ext uri="{FF2B5EF4-FFF2-40B4-BE49-F238E27FC236}">
                            <a16:creationId xmlns:a16="http://schemas.microsoft.com/office/drawing/2014/main" id="{AA0C20E1-EB27-4FC4-ACF4-5E786748F0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49" y="6161630"/>
                        <a:ext cx="354012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5" name="Object 105">
            <a:extLst>
              <a:ext uri="{FF2B5EF4-FFF2-40B4-BE49-F238E27FC236}">
                <a16:creationId xmlns:a16="http://schemas.microsoft.com/office/drawing/2014/main" id="{47EF0B27-15C8-4778-A172-314141E549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7324046"/>
              </p:ext>
            </p:extLst>
          </p:nvPr>
        </p:nvGraphicFramePr>
        <p:xfrm>
          <a:off x="4122736" y="4340767"/>
          <a:ext cx="236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725" imgH="177415" progId="Equation.DSMT4">
                  <p:embed/>
                </p:oleObj>
              </mc:Choice>
              <mc:Fallback>
                <p:oleObj name="Equation" r:id="rId22" imgW="126725" imgH="177415" progId="Equation.DSMT4">
                  <p:embed/>
                  <p:pic>
                    <p:nvPicPr>
                      <p:cNvPr id="305" name="Object 105">
                        <a:extLst>
                          <a:ext uri="{FF2B5EF4-FFF2-40B4-BE49-F238E27FC236}">
                            <a16:creationId xmlns:a16="http://schemas.microsoft.com/office/drawing/2014/main" id="{47EF0B27-15C8-4778-A172-314141E549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2736" y="4340767"/>
                        <a:ext cx="2365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6" name="Object 105">
            <a:extLst>
              <a:ext uri="{FF2B5EF4-FFF2-40B4-BE49-F238E27FC236}">
                <a16:creationId xmlns:a16="http://schemas.microsoft.com/office/drawing/2014/main" id="{716289DD-0957-4F30-BE53-0C4C4CB189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942520"/>
              </p:ext>
            </p:extLst>
          </p:nvPr>
        </p:nvGraphicFramePr>
        <p:xfrm>
          <a:off x="4144962" y="4801142"/>
          <a:ext cx="188913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1468" imgH="164885" progId="Equation.DSMT4">
                  <p:embed/>
                </p:oleObj>
              </mc:Choice>
              <mc:Fallback>
                <p:oleObj name="Equation" r:id="rId23" imgW="101468" imgH="164885" progId="Equation.DSMT4">
                  <p:embed/>
                  <p:pic>
                    <p:nvPicPr>
                      <p:cNvPr id="306" name="Object 105">
                        <a:extLst>
                          <a:ext uri="{FF2B5EF4-FFF2-40B4-BE49-F238E27FC236}">
                            <a16:creationId xmlns:a16="http://schemas.microsoft.com/office/drawing/2014/main" id="{716289DD-0957-4F30-BE53-0C4C4CB189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962" y="4801142"/>
                        <a:ext cx="188913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" name="Object 105">
            <a:extLst>
              <a:ext uri="{FF2B5EF4-FFF2-40B4-BE49-F238E27FC236}">
                <a16:creationId xmlns:a16="http://schemas.microsoft.com/office/drawing/2014/main" id="{99698B91-C58A-46B3-983E-AB1182B598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8867703"/>
              </p:ext>
            </p:extLst>
          </p:nvPr>
        </p:nvGraphicFramePr>
        <p:xfrm>
          <a:off x="4100511" y="5261517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80" imgH="164814" progId="Equation.DSMT4">
                  <p:embed/>
                </p:oleObj>
              </mc:Choice>
              <mc:Fallback>
                <p:oleObj name="Equation" r:id="rId24" imgW="126780" imgH="164814" progId="Equation.DSMT4">
                  <p:embed/>
                  <p:pic>
                    <p:nvPicPr>
                      <p:cNvPr id="307" name="Object 105">
                        <a:extLst>
                          <a:ext uri="{FF2B5EF4-FFF2-40B4-BE49-F238E27FC236}">
                            <a16:creationId xmlns:a16="http://schemas.microsoft.com/office/drawing/2014/main" id="{99698B91-C58A-46B3-983E-AB1182B598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0511" y="5261517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" name="Object 105">
            <a:extLst>
              <a:ext uri="{FF2B5EF4-FFF2-40B4-BE49-F238E27FC236}">
                <a16:creationId xmlns:a16="http://schemas.microsoft.com/office/drawing/2014/main" id="{26F9640C-935E-416A-90CA-4EBF8EE64E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091218"/>
              </p:ext>
            </p:extLst>
          </p:nvPr>
        </p:nvGraphicFramePr>
        <p:xfrm>
          <a:off x="4127500" y="5710780"/>
          <a:ext cx="2111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14102" imgH="177492" progId="Equation.DSMT4">
                  <p:embed/>
                </p:oleObj>
              </mc:Choice>
              <mc:Fallback>
                <p:oleObj name="Equation" r:id="rId26" imgW="114102" imgH="177492" progId="Equation.DSMT4">
                  <p:embed/>
                  <p:pic>
                    <p:nvPicPr>
                      <p:cNvPr id="308" name="Object 105">
                        <a:extLst>
                          <a:ext uri="{FF2B5EF4-FFF2-40B4-BE49-F238E27FC236}">
                            <a16:creationId xmlns:a16="http://schemas.microsoft.com/office/drawing/2014/main" id="{26F9640C-935E-416A-90CA-4EBF8EE64E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5710780"/>
                        <a:ext cx="2111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" name="Object 105">
            <a:extLst>
              <a:ext uri="{FF2B5EF4-FFF2-40B4-BE49-F238E27FC236}">
                <a16:creationId xmlns:a16="http://schemas.microsoft.com/office/drawing/2014/main" id="{F9387EA2-892C-4891-ACB3-405CB62608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072450"/>
              </p:ext>
            </p:extLst>
          </p:nvPr>
        </p:nvGraphicFramePr>
        <p:xfrm>
          <a:off x="4108449" y="6179092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6780" imgH="164814" progId="Equation.DSMT4">
                  <p:embed/>
                </p:oleObj>
              </mc:Choice>
              <mc:Fallback>
                <p:oleObj name="Equation" r:id="rId28" imgW="126780" imgH="164814" progId="Equation.DSMT4">
                  <p:embed/>
                  <p:pic>
                    <p:nvPicPr>
                      <p:cNvPr id="309" name="Object 105">
                        <a:extLst>
                          <a:ext uri="{FF2B5EF4-FFF2-40B4-BE49-F238E27FC236}">
                            <a16:creationId xmlns:a16="http://schemas.microsoft.com/office/drawing/2014/main" id="{F9387EA2-892C-4891-ACB3-405CB62608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49" y="6179092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0" name="Group 11">
            <a:extLst>
              <a:ext uri="{FF2B5EF4-FFF2-40B4-BE49-F238E27FC236}">
                <a16:creationId xmlns:a16="http://schemas.microsoft.com/office/drawing/2014/main" id="{D623A339-16A5-4EFA-B02B-30B316A944C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03761" y="3045366"/>
            <a:ext cx="3182938" cy="3397250"/>
            <a:chOff x="183" y="1814"/>
            <a:chExt cx="2203" cy="2351"/>
          </a:xfrm>
        </p:grpSpPr>
        <p:sp>
          <p:nvSpPr>
            <p:cNvPr id="311" name="AutoShape 10">
              <a:extLst>
                <a:ext uri="{FF2B5EF4-FFF2-40B4-BE49-F238E27FC236}">
                  <a16:creationId xmlns:a16="http://schemas.microsoft.com/office/drawing/2014/main" id="{AA915790-CE8C-4E30-8304-E8E34C7F912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" name="Rectangle 12">
              <a:extLst>
                <a:ext uri="{FF2B5EF4-FFF2-40B4-BE49-F238E27FC236}">
                  <a16:creationId xmlns:a16="http://schemas.microsoft.com/office/drawing/2014/main" id="{68037413-6C8F-44D4-BF18-3B81BEE94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3" name="Line 13">
              <a:extLst>
                <a:ext uri="{FF2B5EF4-FFF2-40B4-BE49-F238E27FC236}">
                  <a16:creationId xmlns:a16="http://schemas.microsoft.com/office/drawing/2014/main" id="{E12C57B0-2BB9-473D-98B1-B204262DC4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" name="Line 14">
              <a:extLst>
                <a:ext uri="{FF2B5EF4-FFF2-40B4-BE49-F238E27FC236}">
                  <a16:creationId xmlns:a16="http://schemas.microsoft.com/office/drawing/2014/main" id="{BA2FEDF3-6E40-4E91-83C5-FBFE226C04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" name="Line 15">
              <a:extLst>
                <a:ext uri="{FF2B5EF4-FFF2-40B4-BE49-F238E27FC236}">
                  <a16:creationId xmlns:a16="http://schemas.microsoft.com/office/drawing/2014/main" id="{CA6B81FE-DA23-4692-8188-B9229D37A8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" name="Line 16">
              <a:extLst>
                <a:ext uri="{FF2B5EF4-FFF2-40B4-BE49-F238E27FC236}">
                  <a16:creationId xmlns:a16="http://schemas.microsoft.com/office/drawing/2014/main" id="{9554DA5B-B5D1-4E0C-BC4A-C2DA4C548A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" name="Line 17">
              <a:extLst>
                <a:ext uri="{FF2B5EF4-FFF2-40B4-BE49-F238E27FC236}">
                  <a16:creationId xmlns:a16="http://schemas.microsoft.com/office/drawing/2014/main" id="{81533D7C-E9BA-44B9-8B5E-B3CF739A94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" name="Line 18">
              <a:extLst>
                <a:ext uri="{FF2B5EF4-FFF2-40B4-BE49-F238E27FC236}">
                  <a16:creationId xmlns:a16="http://schemas.microsoft.com/office/drawing/2014/main" id="{DF09976E-86BB-4702-8218-C01E9F9470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" name="Line 19">
              <a:extLst>
                <a:ext uri="{FF2B5EF4-FFF2-40B4-BE49-F238E27FC236}">
                  <a16:creationId xmlns:a16="http://schemas.microsoft.com/office/drawing/2014/main" id="{C7838B36-127F-479D-8684-834F3A6280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" name="Line 20">
              <a:extLst>
                <a:ext uri="{FF2B5EF4-FFF2-40B4-BE49-F238E27FC236}">
                  <a16:creationId xmlns:a16="http://schemas.microsoft.com/office/drawing/2014/main" id="{67597F1B-A815-4EF2-87D2-27FF8F2B3F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" name="Line 21">
              <a:extLst>
                <a:ext uri="{FF2B5EF4-FFF2-40B4-BE49-F238E27FC236}">
                  <a16:creationId xmlns:a16="http://schemas.microsoft.com/office/drawing/2014/main" id="{C06DF110-E562-4672-8A67-1C6407DFBF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" name="Line 22">
              <a:extLst>
                <a:ext uri="{FF2B5EF4-FFF2-40B4-BE49-F238E27FC236}">
                  <a16:creationId xmlns:a16="http://schemas.microsoft.com/office/drawing/2014/main" id="{8CB8C6B7-27F8-4D65-9392-7953C92226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" name="Line 23">
              <a:extLst>
                <a:ext uri="{FF2B5EF4-FFF2-40B4-BE49-F238E27FC236}">
                  <a16:creationId xmlns:a16="http://schemas.microsoft.com/office/drawing/2014/main" id="{A3A03323-74C5-481E-B59C-973285FE84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" name="Line 24">
              <a:extLst>
                <a:ext uri="{FF2B5EF4-FFF2-40B4-BE49-F238E27FC236}">
                  <a16:creationId xmlns:a16="http://schemas.microsoft.com/office/drawing/2014/main" id="{69D1C23D-A7C6-4F4C-8C5F-985783DFDD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" name="Line 25">
              <a:extLst>
                <a:ext uri="{FF2B5EF4-FFF2-40B4-BE49-F238E27FC236}">
                  <a16:creationId xmlns:a16="http://schemas.microsoft.com/office/drawing/2014/main" id="{9CB966CD-9247-4800-A72A-A2B0FE19D7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6" name="Line 26">
              <a:extLst>
                <a:ext uri="{FF2B5EF4-FFF2-40B4-BE49-F238E27FC236}">
                  <a16:creationId xmlns:a16="http://schemas.microsoft.com/office/drawing/2014/main" id="{4638F75E-7C1F-46D2-9C3D-F6A022199F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7" name="Line 27">
              <a:extLst>
                <a:ext uri="{FF2B5EF4-FFF2-40B4-BE49-F238E27FC236}">
                  <a16:creationId xmlns:a16="http://schemas.microsoft.com/office/drawing/2014/main" id="{03C896C4-781E-4C65-B576-6D78112E2B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8" name="Line 28">
              <a:extLst>
                <a:ext uri="{FF2B5EF4-FFF2-40B4-BE49-F238E27FC236}">
                  <a16:creationId xmlns:a16="http://schemas.microsoft.com/office/drawing/2014/main" id="{9FE3972E-9313-42AD-AE7A-D68FB3E239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9" name="Line 29">
              <a:extLst>
                <a:ext uri="{FF2B5EF4-FFF2-40B4-BE49-F238E27FC236}">
                  <a16:creationId xmlns:a16="http://schemas.microsoft.com/office/drawing/2014/main" id="{BD83E0D5-D1A2-4DBC-91AE-3860526C7F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0" name="Line 30">
              <a:extLst>
                <a:ext uri="{FF2B5EF4-FFF2-40B4-BE49-F238E27FC236}">
                  <a16:creationId xmlns:a16="http://schemas.microsoft.com/office/drawing/2014/main" id="{C0F14BC9-5F34-49C9-A512-5CF3FBF5C4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1" name="Line 31">
              <a:extLst>
                <a:ext uri="{FF2B5EF4-FFF2-40B4-BE49-F238E27FC236}">
                  <a16:creationId xmlns:a16="http://schemas.microsoft.com/office/drawing/2014/main" id="{127F0E4C-8949-4423-A14B-C069887D55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2" name="Line 32">
              <a:extLst>
                <a:ext uri="{FF2B5EF4-FFF2-40B4-BE49-F238E27FC236}">
                  <a16:creationId xmlns:a16="http://schemas.microsoft.com/office/drawing/2014/main" id="{64251C80-2E9F-4E15-9046-CDE7AE0E2F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3" name="Line 33">
              <a:extLst>
                <a:ext uri="{FF2B5EF4-FFF2-40B4-BE49-F238E27FC236}">
                  <a16:creationId xmlns:a16="http://schemas.microsoft.com/office/drawing/2014/main" id="{473030A1-494E-44A3-83F1-0611F999E9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4" name="Line 34">
              <a:extLst>
                <a:ext uri="{FF2B5EF4-FFF2-40B4-BE49-F238E27FC236}">
                  <a16:creationId xmlns:a16="http://schemas.microsoft.com/office/drawing/2014/main" id="{48EFF820-C90E-4B36-AB83-75F1262C4F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5" name="Line 35">
              <a:extLst>
                <a:ext uri="{FF2B5EF4-FFF2-40B4-BE49-F238E27FC236}">
                  <a16:creationId xmlns:a16="http://schemas.microsoft.com/office/drawing/2014/main" id="{7F414F5C-F410-4BE9-93C3-80635BCFA3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6" name="Line 36">
              <a:extLst>
                <a:ext uri="{FF2B5EF4-FFF2-40B4-BE49-F238E27FC236}">
                  <a16:creationId xmlns:a16="http://schemas.microsoft.com/office/drawing/2014/main" id="{7A401851-CD1D-41E5-957C-DAC7307E29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7" name="Line 37">
              <a:extLst>
                <a:ext uri="{FF2B5EF4-FFF2-40B4-BE49-F238E27FC236}">
                  <a16:creationId xmlns:a16="http://schemas.microsoft.com/office/drawing/2014/main" id="{BE883B4B-517B-4E96-8AC6-E5E1EEC99C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" name="Line 38">
              <a:extLst>
                <a:ext uri="{FF2B5EF4-FFF2-40B4-BE49-F238E27FC236}">
                  <a16:creationId xmlns:a16="http://schemas.microsoft.com/office/drawing/2014/main" id="{B3AAD427-B706-4693-BFBF-BBDDAAECDB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9" name="Line 39">
              <a:extLst>
                <a:ext uri="{FF2B5EF4-FFF2-40B4-BE49-F238E27FC236}">
                  <a16:creationId xmlns:a16="http://schemas.microsoft.com/office/drawing/2014/main" id="{DD7E28DB-F53A-4759-BA32-1DB5BEE8FD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0" name="Line 40">
              <a:extLst>
                <a:ext uri="{FF2B5EF4-FFF2-40B4-BE49-F238E27FC236}">
                  <a16:creationId xmlns:a16="http://schemas.microsoft.com/office/drawing/2014/main" id="{66BEE1C4-9F01-4D77-90F9-181737C8AF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1" name="Line 41">
              <a:extLst>
                <a:ext uri="{FF2B5EF4-FFF2-40B4-BE49-F238E27FC236}">
                  <a16:creationId xmlns:a16="http://schemas.microsoft.com/office/drawing/2014/main" id="{F842A38C-864D-4A70-BCFF-284CF8719F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2" name="Line 42">
              <a:extLst>
                <a:ext uri="{FF2B5EF4-FFF2-40B4-BE49-F238E27FC236}">
                  <a16:creationId xmlns:a16="http://schemas.microsoft.com/office/drawing/2014/main" id="{B48FCA12-F386-4C94-93E4-0FA896FC6A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3" name="Line 43">
              <a:extLst>
                <a:ext uri="{FF2B5EF4-FFF2-40B4-BE49-F238E27FC236}">
                  <a16:creationId xmlns:a16="http://schemas.microsoft.com/office/drawing/2014/main" id="{8FD79099-1AD4-409E-9B32-BA587BEB24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4" name="Line 44">
              <a:extLst>
                <a:ext uri="{FF2B5EF4-FFF2-40B4-BE49-F238E27FC236}">
                  <a16:creationId xmlns:a16="http://schemas.microsoft.com/office/drawing/2014/main" id="{00FE4AFC-CFDF-46C7-B7D9-F3B1F3581F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5" name="Line 45">
              <a:extLst>
                <a:ext uri="{FF2B5EF4-FFF2-40B4-BE49-F238E27FC236}">
                  <a16:creationId xmlns:a16="http://schemas.microsoft.com/office/drawing/2014/main" id="{79091798-4D32-41AC-8723-21A0DF7AFD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6" name="Line 46">
              <a:extLst>
                <a:ext uri="{FF2B5EF4-FFF2-40B4-BE49-F238E27FC236}">
                  <a16:creationId xmlns:a16="http://schemas.microsoft.com/office/drawing/2014/main" id="{60D7D1EE-33AE-42CE-980A-D99BE590CE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7" name="Line 47">
              <a:extLst>
                <a:ext uri="{FF2B5EF4-FFF2-40B4-BE49-F238E27FC236}">
                  <a16:creationId xmlns:a16="http://schemas.microsoft.com/office/drawing/2014/main" id="{593941EF-54EC-4237-90E0-98117EF5AD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" name="Line 48">
              <a:extLst>
                <a:ext uri="{FF2B5EF4-FFF2-40B4-BE49-F238E27FC236}">
                  <a16:creationId xmlns:a16="http://schemas.microsoft.com/office/drawing/2014/main" id="{A5940643-1CDB-42A2-924A-95B6A44B21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9" name="Rectangle 49">
              <a:extLst>
                <a:ext uri="{FF2B5EF4-FFF2-40B4-BE49-F238E27FC236}">
                  <a16:creationId xmlns:a16="http://schemas.microsoft.com/office/drawing/2014/main" id="{88AE3169-C3C1-4D5A-BA10-072EB7FD9A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48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50" name="Freeform 50">
              <a:extLst>
                <a:ext uri="{FF2B5EF4-FFF2-40B4-BE49-F238E27FC236}">
                  <a16:creationId xmlns:a16="http://schemas.microsoft.com/office/drawing/2014/main" id="{3CBB4BC0-515B-4F09-9440-90F025F3F4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1" name="Line 51">
              <a:extLst>
                <a:ext uri="{FF2B5EF4-FFF2-40B4-BE49-F238E27FC236}">
                  <a16:creationId xmlns:a16="http://schemas.microsoft.com/office/drawing/2014/main" id="{77FE8B72-9249-4B07-A525-9D4A8EEFB2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2" name="Line 52">
              <a:extLst>
                <a:ext uri="{FF2B5EF4-FFF2-40B4-BE49-F238E27FC236}">
                  <a16:creationId xmlns:a16="http://schemas.microsoft.com/office/drawing/2014/main" id="{3FE847E1-FA08-4A8A-A6B7-3BCF6708DA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3" name="Line 53">
              <a:extLst>
                <a:ext uri="{FF2B5EF4-FFF2-40B4-BE49-F238E27FC236}">
                  <a16:creationId xmlns:a16="http://schemas.microsoft.com/office/drawing/2014/main" id="{A4E93563-ABAE-4423-A6BD-3185BE84A6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4" name="Line 54">
              <a:extLst>
                <a:ext uri="{FF2B5EF4-FFF2-40B4-BE49-F238E27FC236}">
                  <a16:creationId xmlns:a16="http://schemas.microsoft.com/office/drawing/2014/main" id="{A5AB3D84-2B43-4636-B8AE-5CD1B6CADC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5" name="Rectangle 55">
              <a:extLst>
                <a:ext uri="{FF2B5EF4-FFF2-40B4-BE49-F238E27FC236}">
                  <a16:creationId xmlns:a16="http://schemas.microsoft.com/office/drawing/2014/main" id="{551CB310-869B-4C8A-92CD-07E9B3815B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48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56" name="Freeform 56">
              <a:extLst>
                <a:ext uri="{FF2B5EF4-FFF2-40B4-BE49-F238E27FC236}">
                  <a16:creationId xmlns:a16="http://schemas.microsoft.com/office/drawing/2014/main" id="{021B4D8A-6AA3-4573-94AF-6D3F897BE3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7" name="Rectangle 57">
              <a:extLst>
                <a:ext uri="{FF2B5EF4-FFF2-40B4-BE49-F238E27FC236}">
                  <a16:creationId xmlns:a16="http://schemas.microsoft.com/office/drawing/2014/main" id="{A22AA11E-994C-4C42-BF17-3264C0B455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8" name="Line 58">
              <a:extLst>
                <a:ext uri="{FF2B5EF4-FFF2-40B4-BE49-F238E27FC236}">
                  <a16:creationId xmlns:a16="http://schemas.microsoft.com/office/drawing/2014/main" id="{F397BE54-8F23-470C-802D-C093EF60F6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9" name="Rectangle 59">
              <a:extLst>
                <a:ext uri="{FF2B5EF4-FFF2-40B4-BE49-F238E27FC236}">
                  <a16:creationId xmlns:a16="http://schemas.microsoft.com/office/drawing/2014/main" id="{63CA4963-CBDB-4866-8280-9A99445B19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360" name="Line 60">
              <a:extLst>
                <a:ext uri="{FF2B5EF4-FFF2-40B4-BE49-F238E27FC236}">
                  <a16:creationId xmlns:a16="http://schemas.microsoft.com/office/drawing/2014/main" id="{5190C728-2DCF-435D-B46E-A5501F5DEA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1" name="Rectangle 61">
              <a:extLst>
                <a:ext uri="{FF2B5EF4-FFF2-40B4-BE49-F238E27FC236}">
                  <a16:creationId xmlns:a16="http://schemas.microsoft.com/office/drawing/2014/main" id="{A1C7BFDA-CF9B-4C3C-9B28-61FC8DCB0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362" name="Line 62">
              <a:extLst>
                <a:ext uri="{FF2B5EF4-FFF2-40B4-BE49-F238E27FC236}">
                  <a16:creationId xmlns:a16="http://schemas.microsoft.com/office/drawing/2014/main" id="{B935E142-E692-455A-B20B-BC9745408D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3" name="Rectangle 63">
              <a:extLst>
                <a:ext uri="{FF2B5EF4-FFF2-40B4-BE49-F238E27FC236}">
                  <a16:creationId xmlns:a16="http://schemas.microsoft.com/office/drawing/2014/main" id="{159FB2E3-2667-4845-8B88-EE8317C381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64" name="Line 64">
              <a:extLst>
                <a:ext uri="{FF2B5EF4-FFF2-40B4-BE49-F238E27FC236}">
                  <a16:creationId xmlns:a16="http://schemas.microsoft.com/office/drawing/2014/main" id="{7410B76B-9D60-4698-90E1-FFD72B2B91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5" name="Rectangle 65">
              <a:extLst>
                <a:ext uri="{FF2B5EF4-FFF2-40B4-BE49-F238E27FC236}">
                  <a16:creationId xmlns:a16="http://schemas.microsoft.com/office/drawing/2014/main" id="{91CE7CD6-7877-4476-B1DE-E0A3CC3A6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66" name="Rectangle 66">
              <a:extLst>
                <a:ext uri="{FF2B5EF4-FFF2-40B4-BE49-F238E27FC236}">
                  <a16:creationId xmlns:a16="http://schemas.microsoft.com/office/drawing/2014/main" id="{7F3E9820-522A-45DA-B445-242A1C45FE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67" name="Line 67">
              <a:extLst>
                <a:ext uri="{FF2B5EF4-FFF2-40B4-BE49-F238E27FC236}">
                  <a16:creationId xmlns:a16="http://schemas.microsoft.com/office/drawing/2014/main" id="{73BCD94B-1AED-4157-B1C1-BD42432262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8" name="Rectangle 68">
              <a:extLst>
                <a:ext uri="{FF2B5EF4-FFF2-40B4-BE49-F238E27FC236}">
                  <a16:creationId xmlns:a16="http://schemas.microsoft.com/office/drawing/2014/main" id="{20581E09-D022-48F9-82B7-1D242114D1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69" name="Line 69">
              <a:extLst>
                <a:ext uri="{FF2B5EF4-FFF2-40B4-BE49-F238E27FC236}">
                  <a16:creationId xmlns:a16="http://schemas.microsoft.com/office/drawing/2014/main" id="{AF55A315-5DBC-4FF6-B3C4-9B55341974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0" name="Rectangle 70">
              <a:extLst>
                <a:ext uri="{FF2B5EF4-FFF2-40B4-BE49-F238E27FC236}">
                  <a16:creationId xmlns:a16="http://schemas.microsoft.com/office/drawing/2014/main" id="{DB0502B8-3284-4869-88C5-9A29E77DCF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71" name="Line 71">
              <a:extLst>
                <a:ext uri="{FF2B5EF4-FFF2-40B4-BE49-F238E27FC236}">
                  <a16:creationId xmlns:a16="http://schemas.microsoft.com/office/drawing/2014/main" id="{58ABAD7A-71D3-40ED-8E1B-4D5802F1D3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2" name="Rectangle 72">
              <a:extLst>
                <a:ext uri="{FF2B5EF4-FFF2-40B4-BE49-F238E27FC236}">
                  <a16:creationId xmlns:a16="http://schemas.microsoft.com/office/drawing/2014/main" id="{2977748E-7590-4FF0-AD27-7E33A22D3C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73" name="Line 73">
              <a:extLst>
                <a:ext uri="{FF2B5EF4-FFF2-40B4-BE49-F238E27FC236}">
                  <a16:creationId xmlns:a16="http://schemas.microsoft.com/office/drawing/2014/main" id="{F832B445-7C8F-474B-8DCE-306116CEEE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4" name="Rectangle 74">
              <a:extLst>
                <a:ext uri="{FF2B5EF4-FFF2-40B4-BE49-F238E27FC236}">
                  <a16:creationId xmlns:a16="http://schemas.microsoft.com/office/drawing/2014/main" id="{E5919845-7A4A-4E86-8F69-0EC21A351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75" name="Rectangle 75">
              <a:extLst>
                <a:ext uri="{FF2B5EF4-FFF2-40B4-BE49-F238E27FC236}">
                  <a16:creationId xmlns:a16="http://schemas.microsoft.com/office/drawing/2014/main" id="{1B455F2B-C5A6-46EC-8FFB-635E459364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376" name="Line 76">
              <a:extLst>
                <a:ext uri="{FF2B5EF4-FFF2-40B4-BE49-F238E27FC236}">
                  <a16:creationId xmlns:a16="http://schemas.microsoft.com/office/drawing/2014/main" id="{895C47B9-3313-4493-B05C-4885BF9878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7" name="Rectangle 77">
              <a:extLst>
                <a:ext uri="{FF2B5EF4-FFF2-40B4-BE49-F238E27FC236}">
                  <a16:creationId xmlns:a16="http://schemas.microsoft.com/office/drawing/2014/main" id="{532240AA-BBF6-4ACF-A430-B547EF321C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378" name="Line 78">
              <a:extLst>
                <a:ext uri="{FF2B5EF4-FFF2-40B4-BE49-F238E27FC236}">
                  <a16:creationId xmlns:a16="http://schemas.microsoft.com/office/drawing/2014/main" id="{01057738-29AD-4F18-83E4-DD9D14EA7F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9" name="Rectangle 79">
              <a:extLst>
                <a:ext uri="{FF2B5EF4-FFF2-40B4-BE49-F238E27FC236}">
                  <a16:creationId xmlns:a16="http://schemas.microsoft.com/office/drawing/2014/main" id="{6940FF78-EE85-42B2-BCB7-931BBF68C8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80" name="Line 80">
              <a:extLst>
                <a:ext uri="{FF2B5EF4-FFF2-40B4-BE49-F238E27FC236}">
                  <a16:creationId xmlns:a16="http://schemas.microsoft.com/office/drawing/2014/main" id="{0737715B-9D9B-4577-8A48-F12CDCE3B4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1" name="Rectangle 81">
              <a:extLst>
                <a:ext uri="{FF2B5EF4-FFF2-40B4-BE49-F238E27FC236}">
                  <a16:creationId xmlns:a16="http://schemas.microsoft.com/office/drawing/2014/main" id="{A919D561-6249-4022-81B1-0374EFF7E0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82" name="Line 82">
              <a:extLst>
                <a:ext uri="{FF2B5EF4-FFF2-40B4-BE49-F238E27FC236}">
                  <a16:creationId xmlns:a16="http://schemas.microsoft.com/office/drawing/2014/main" id="{C2241E4B-D322-4867-8D27-0D1545FB14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3" name="Rectangle 83">
              <a:extLst>
                <a:ext uri="{FF2B5EF4-FFF2-40B4-BE49-F238E27FC236}">
                  <a16:creationId xmlns:a16="http://schemas.microsoft.com/office/drawing/2014/main" id="{349A4BEB-718E-4774-9B6F-881DD2F3FF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84" name="Line 84">
              <a:extLst>
                <a:ext uri="{FF2B5EF4-FFF2-40B4-BE49-F238E27FC236}">
                  <a16:creationId xmlns:a16="http://schemas.microsoft.com/office/drawing/2014/main" id="{395968B8-9C62-4716-AAFD-1BE9212DA3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5" name="Rectangle 85">
              <a:extLst>
                <a:ext uri="{FF2B5EF4-FFF2-40B4-BE49-F238E27FC236}">
                  <a16:creationId xmlns:a16="http://schemas.microsoft.com/office/drawing/2014/main" id="{301C6D08-228F-430D-A31E-AEFF327F14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86" name="Line 86">
              <a:extLst>
                <a:ext uri="{FF2B5EF4-FFF2-40B4-BE49-F238E27FC236}">
                  <a16:creationId xmlns:a16="http://schemas.microsoft.com/office/drawing/2014/main" id="{2198C548-C37B-415B-9498-1BE2A8BE4B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7" name="Rectangle 87">
              <a:extLst>
                <a:ext uri="{FF2B5EF4-FFF2-40B4-BE49-F238E27FC236}">
                  <a16:creationId xmlns:a16="http://schemas.microsoft.com/office/drawing/2014/main" id="{2C85CD8B-2457-4450-AC08-31622A0E24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88" name="Line 88">
              <a:extLst>
                <a:ext uri="{FF2B5EF4-FFF2-40B4-BE49-F238E27FC236}">
                  <a16:creationId xmlns:a16="http://schemas.microsoft.com/office/drawing/2014/main" id="{3DF5FA03-FB2C-47B7-BB8B-0E08FDDA0E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" name="Rectangle 89">
              <a:extLst>
                <a:ext uri="{FF2B5EF4-FFF2-40B4-BE49-F238E27FC236}">
                  <a16:creationId xmlns:a16="http://schemas.microsoft.com/office/drawing/2014/main" id="{BA3E7D3C-9D0C-4D3B-80E8-E72B64F367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90" name="Line 90">
              <a:extLst>
                <a:ext uri="{FF2B5EF4-FFF2-40B4-BE49-F238E27FC236}">
                  <a16:creationId xmlns:a16="http://schemas.microsoft.com/office/drawing/2014/main" id="{24E18DCE-9237-4617-BEAA-6470FF7FE7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1" name="Freeform 91">
              <a:extLst>
                <a:ext uri="{FF2B5EF4-FFF2-40B4-BE49-F238E27FC236}">
                  <a16:creationId xmlns:a16="http://schemas.microsoft.com/office/drawing/2014/main" id="{4340D658-5A10-48C3-B821-6171D80450E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32 w 2"/>
                <a:gd name="T1" fmla="*/ 0 h 4"/>
                <a:gd name="T2" fmla="*/ 16 w 2"/>
                <a:gd name="T3" fmla="*/ 625 h 4"/>
                <a:gd name="T4" fmla="*/ 16 w 2"/>
                <a:gd name="T5" fmla="*/ 1250 h 4"/>
                <a:gd name="T6" fmla="*/ 0 w 2"/>
                <a:gd name="T7" fmla="*/ 1875 h 4"/>
                <a:gd name="T8" fmla="*/ 0 w 2"/>
                <a:gd name="T9" fmla="*/ 1875 h 4"/>
                <a:gd name="T10" fmla="*/ 0 w 2"/>
                <a:gd name="T11" fmla="*/ 2500 h 4"/>
                <a:gd name="T12" fmla="*/ 0 w 2"/>
                <a:gd name="T13" fmla="*/ 2500 h 4"/>
                <a:gd name="T14" fmla="*/ 0 w 2"/>
                <a:gd name="T15" fmla="*/ 2500 h 4"/>
                <a:gd name="T16" fmla="*/ 0 w 2"/>
                <a:gd name="T17" fmla="*/ 250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2" name="Rectangle 94">
              <a:extLst>
                <a:ext uri="{FF2B5EF4-FFF2-40B4-BE49-F238E27FC236}">
                  <a16:creationId xmlns:a16="http://schemas.microsoft.com/office/drawing/2014/main" id="{9170B0FD-6EBD-4512-A300-808BE04613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393" name="Object 105">
            <a:extLst>
              <a:ext uri="{FF2B5EF4-FFF2-40B4-BE49-F238E27FC236}">
                <a16:creationId xmlns:a16="http://schemas.microsoft.com/office/drawing/2014/main" id="{E67B1009-14BD-4140-A89B-1FA096B625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259873"/>
              </p:ext>
            </p:extLst>
          </p:nvPr>
        </p:nvGraphicFramePr>
        <p:xfrm>
          <a:off x="7983641" y="2884236"/>
          <a:ext cx="1138238" cy="3833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09480" imgH="2044440" progId="Equation.DSMT4">
                  <p:embed/>
                </p:oleObj>
              </mc:Choice>
              <mc:Fallback>
                <p:oleObj name="Equation" r:id="rId30" imgW="609480" imgH="2044440" progId="Equation.DSMT4">
                  <p:embed/>
                  <p:pic>
                    <p:nvPicPr>
                      <p:cNvPr id="393" name="Object 105">
                        <a:extLst>
                          <a:ext uri="{FF2B5EF4-FFF2-40B4-BE49-F238E27FC236}">
                            <a16:creationId xmlns:a16="http://schemas.microsoft.com/office/drawing/2014/main" id="{E67B1009-14BD-4140-A89B-1FA096B625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3641" y="2884236"/>
                        <a:ext cx="1138238" cy="38338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4" name="Object 105">
            <a:extLst>
              <a:ext uri="{FF2B5EF4-FFF2-40B4-BE49-F238E27FC236}">
                <a16:creationId xmlns:a16="http://schemas.microsoft.com/office/drawing/2014/main" id="{A8EC039C-7FF1-4995-9E2A-96011578FD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757264"/>
              </p:ext>
            </p:extLst>
          </p:nvPr>
        </p:nvGraphicFramePr>
        <p:xfrm>
          <a:off x="8085136" y="4402680"/>
          <a:ext cx="236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6725" imgH="177415" progId="Equation.DSMT4">
                  <p:embed/>
                </p:oleObj>
              </mc:Choice>
              <mc:Fallback>
                <p:oleObj name="Equation" r:id="rId32" imgW="126725" imgH="177415" progId="Equation.DSMT4">
                  <p:embed/>
                  <p:pic>
                    <p:nvPicPr>
                      <p:cNvPr id="394" name="Object 105">
                        <a:extLst>
                          <a:ext uri="{FF2B5EF4-FFF2-40B4-BE49-F238E27FC236}">
                            <a16:creationId xmlns:a16="http://schemas.microsoft.com/office/drawing/2014/main" id="{A8EC039C-7FF1-4995-9E2A-96011578FD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5136" y="4402680"/>
                        <a:ext cx="2365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5" name="Object 105">
            <a:extLst>
              <a:ext uri="{FF2B5EF4-FFF2-40B4-BE49-F238E27FC236}">
                <a16:creationId xmlns:a16="http://schemas.microsoft.com/office/drawing/2014/main" id="{9AA6EC71-1C65-4FB9-A9E7-9B2E8E4AE1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1354386"/>
              </p:ext>
            </p:extLst>
          </p:nvPr>
        </p:nvGraphicFramePr>
        <p:xfrm>
          <a:off x="7997825" y="4863054"/>
          <a:ext cx="37782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03024" imgH="164957" progId="Equation.DSMT4">
                  <p:embed/>
                </p:oleObj>
              </mc:Choice>
              <mc:Fallback>
                <p:oleObj name="Equation" r:id="rId33" imgW="203024" imgH="164957" progId="Equation.DSMT4">
                  <p:embed/>
                  <p:pic>
                    <p:nvPicPr>
                      <p:cNvPr id="395" name="Object 105">
                        <a:extLst>
                          <a:ext uri="{FF2B5EF4-FFF2-40B4-BE49-F238E27FC236}">
                            <a16:creationId xmlns:a16="http://schemas.microsoft.com/office/drawing/2014/main" id="{9AA6EC71-1C65-4FB9-A9E7-9B2E8E4AE1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7825" y="4863054"/>
                        <a:ext cx="377825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6" name="Object 105">
            <a:extLst>
              <a:ext uri="{FF2B5EF4-FFF2-40B4-BE49-F238E27FC236}">
                <a16:creationId xmlns:a16="http://schemas.microsoft.com/office/drawing/2014/main" id="{567AC10F-BE26-490A-95E5-C53C4DB60A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736523"/>
              </p:ext>
            </p:extLst>
          </p:nvPr>
        </p:nvGraphicFramePr>
        <p:xfrm>
          <a:off x="7966074" y="5323429"/>
          <a:ext cx="4000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15619" imgH="164885" progId="Equation.DSMT4">
                  <p:embed/>
                </p:oleObj>
              </mc:Choice>
              <mc:Fallback>
                <p:oleObj name="Equation" r:id="rId35" imgW="215619" imgH="164885" progId="Equation.DSMT4">
                  <p:embed/>
                  <p:pic>
                    <p:nvPicPr>
                      <p:cNvPr id="396" name="Object 105">
                        <a:extLst>
                          <a:ext uri="{FF2B5EF4-FFF2-40B4-BE49-F238E27FC236}">
                            <a16:creationId xmlns:a16="http://schemas.microsoft.com/office/drawing/2014/main" id="{567AC10F-BE26-490A-95E5-C53C4DB60A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6074" y="5323429"/>
                        <a:ext cx="4000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7" name="Object 105">
            <a:extLst>
              <a:ext uri="{FF2B5EF4-FFF2-40B4-BE49-F238E27FC236}">
                <a16:creationId xmlns:a16="http://schemas.microsoft.com/office/drawing/2014/main" id="{0DBD40AC-88C9-45C8-BBF3-C73F20FEB8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357877"/>
              </p:ext>
            </p:extLst>
          </p:nvPr>
        </p:nvGraphicFramePr>
        <p:xfrm>
          <a:off x="7994649" y="5772692"/>
          <a:ext cx="39846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15619" imgH="177569" progId="Equation.DSMT4">
                  <p:embed/>
                </p:oleObj>
              </mc:Choice>
              <mc:Fallback>
                <p:oleObj name="Equation" r:id="rId37" imgW="215619" imgH="177569" progId="Equation.DSMT4">
                  <p:embed/>
                  <p:pic>
                    <p:nvPicPr>
                      <p:cNvPr id="397" name="Object 105">
                        <a:extLst>
                          <a:ext uri="{FF2B5EF4-FFF2-40B4-BE49-F238E27FC236}">
                            <a16:creationId xmlns:a16="http://schemas.microsoft.com/office/drawing/2014/main" id="{0DBD40AC-88C9-45C8-BBF3-C73F20FEB8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4649" y="5772692"/>
                        <a:ext cx="398462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8" name="Object 105">
            <a:extLst>
              <a:ext uri="{FF2B5EF4-FFF2-40B4-BE49-F238E27FC236}">
                <a16:creationId xmlns:a16="http://schemas.microsoft.com/office/drawing/2014/main" id="{A00E00CD-C127-4F63-BAB8-A378A41215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525218"/>
              </p:ext>
            </p:extLst>
          </p:nvPr>
        </p:nvGraphicFramePr>
        <p:xfrm>
          <a:off x="7891462" y="6229892"/>
          <a:ext cx="563563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04404" imgH="177569" progId="Equation.DSMT4">
                  <p:embed/>
                </p:oleObj>
              </mc:Choice>
              <mc:Fallback>
                <p:oleObj name="Equation" r:id="rId39" imgW="304404" imgH="177569" progId="Equation.DSMT4">
                  <p:embed/>
                  <p:pic>
                    <p:nvPicPr>
                      <p:cNvPr id="398" name="Object 105">
                        <a:extLst>
                          <a:ext uri="{FF2B5EF4-FFF2-40B4-BE49-F238E27FC236}">
                            <a16:creationId xmlns:a16="http://schemas.microsoft.com/office/drawing/2014/main" id="{A00E00CD-C127-4F63-BAB8-A378A41215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1462" y="6229892"/>
                        <a:ext cx="563563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5" name="Freeform 93">
            <a:extLst>
              <a:ext uri="{FF2B5EF4-FFF2-40B4-BE49-F238E27FC236}">
                <a16:creationId xmlns:a16="http://schemas.microsoft.com/office/drawing/2014/main" id="{611C4903-66FF-47D8-9528-E2FCDD4BDDD7}"/>
              </a:ext>
            </a:extLst>
          </p:cNvPr>
          <p:cNvSpPr>
            <a:spLocks/>
          </p:cNvSpPr>
          <p:nvPr/>
        </p:nvSpPr>
        <p:spPr bwMode="auto">
          <a:xfrm>
            <a:off x="4708524" y="4199479"/>
            <a:ext cx="1585912" cy="531812"/>
          </a:xfrm>
          <a:custGeom>
            <a:avLst/>
            <a:gdLst>
              <a:gd name="T0" fmla="*/ 2147483647 w 510"/>
              <a:gd name="T1" fmla="*/ 2147483647 h 76"/>
              <a:gd name="T2" fmla="*/ 2147483647 w 510"/>
              <a:gd name="T3" fmla="*/ 2147483647 h 76"/>
              <a:gd name="T4" fmla="*/ 2147483647 w 510"/>
              <a:gd name="T5" fmla="*/ 2147483647 h 76"/>
              <a:gd name="T6" fmla="*/ 2147483647 w 510"/>
              <a:gd name="T7" fmla="*/ 2147483647 h 76"/>
              <a:gd name="T8" fmla="*/ 2147483647 w 510"/>
              <a:gd name="T9" fmla="*/ 2147483647 h 76"/>
              <a:gd name="T10" fmla="*/ 2147483647 w 510"/>
              <a:gd name="T11" fmla="*/ 2147483647 h 76"/>
              <a:gd name="T12" fmla="*/ 2147483647 w 510"/>
              <a:gd name="T13" fmla="*/ 2147483647 h 76"/>
              <a:gd name="T14" fmla="*/ 2147483647 w 510"/>
              <a:gd name="T15" fmla="*/ 2147483647 h 76"/>
              <a:gd name="T16" fmla="*/ 2147483647 w 510"/>
              <a:gd name="T17" fmla="*/ 2147483647 h 76"/>
              <a:gd name="T18" fmla="*/ 2147483647 w 510"/>
              <a:gd name="T19" fmla="*/ 2147483647 h 76"/>
              <a:gd name="T20" fmla="*/ 2147483647 w 510"/>
              <a:gd name="T21" fmla="*/ 2147483647 h 76"/>
              <a:gd name="T22" fmla="*/ 2147483647 w 510"/>
              <a:gd name="T23" fmla="*/ 2147483647 h 76"/>
              <a:gd name="T24" fmla="*/ 2147483647 w 510"/>
              <a:gd name="T25" fmla="*/ 2147483647 h 76"/>
              <a:gd name="T26" fmla="*/ 2147483647 w 510"/>
              <a:gd name="T27" fmla="*/ 2147483647 h 76"/>
              <a:gd name="T28" fmla="*/ 2147483647 w 510"/>
              <a:gd name="T29" fmla="*/ 2147483647 h 76"/>
              <a:gd name="T30" fmla="*/ 2147483647 w 510"/>
              <a:gd name="T31" fmla="*/ 2147483647 h 76"/>
              <a:gd name="T32" fmla="*/ 2147483647 w 510"/>
              <a:gd name="T33" fmla="*/ 2147483647 h 76"/>
              <a:gd name="T34" fmla="*/ 2147483647 w 510"/>
              <a:gd name="T35" fmla="*/ 2147483647 h 76"/>
              <a:gd name="T36" fmla="*/ 2147483647 w 510"/>
              <a:gd name="T37" fmla="*/ 2147483647 h 76"/>
              <a:gd name="T38" fmla="*/ 2147483647 w 510"/>
              <a:gd name="T39" fmla="*/ 2147483647 h 76"/>
              <a:gd name="T40" fmla="*/ 2147483647 w 510"/>
              <a:gd name="T41" fmla="*/ 2147483647 h 76"/>
              <a:gd name="T42" fmla="*/ 2147483647 w 510"/>
              <a:gd name="T43" fmla="*/ 2147483647 h 76"/>
              <a:gd name="T44" fmla="*/ 2147483647 w 510"/>
              <a:gd name="T45" fmla="*/ 2147483647 h 76"/>
              <a:gd name="T46" fmla="*/ 2147483647 w 510"/>
              <a:gd name="T47" fmla="*/ 2147483647 h 76"/>
              <a:gd name="T48" fmla="*/ 2147483647 w 510"/>
              <a:gd name="T49" fmla="*/ 2147483647 h 76"/>
              <a:gd name="T50" fmla="*/ 2147483647 w 510"/>
              <a:gd name="T51" fmla="*/ 2147483647 h 76"/>
              <a:gd name="T52" fmla="*/ 2147483647 w 510"/>
              <a:gd name="T53" fmla="*/ 2147483647 h 76"/>
              <a:gd name="T54" fmla="*/ 2147483647 w 510"/>
              <a:gd name="T55" fmla="*/ 2147483647 h 76"/>
              <a:gd name="T56" fmla="*/ 2147483647 w 510"/>
              <a:gd name="T57" fmla="*/ 2147483647 h 76"/>
              <a:gd name="T58" fmla="*/ 2147483647 w 510"/>
              <a:gd name="T59" fmla="*/ 2147483647 h 76"/>
              <a:gd name="T60" fmla="*/ 2147483647 w 510"/>
              <a:gd name="T61" fmla="*/ 2147483647 h 76"/>
              <a:gd name="T62" fmla="*/ 2147483647 w 510"/>
              <a:gd name="T63" fmla="*/ 2147483647 h 76"/>
              <a:gd name="T64" fmla="*/ 2147483647 w 510"/>
              <a:gd name="T65" fmla="*/ 2147483647 h 76"/>
              <a:gd name="T66" fmla="*/ 2147483647 w 510"/>
              <a:gd name="T67" fmla="*/ 2147483647 h 76"/>
              <a:gd name="T68" fmla="*/ 2147483647 w 510"/>
              <a:gd name="T69" fmla="*/ 2147483647 h 76"/>
              <a:gd name="T70" fmla="*/ 2147483647 w 510"/>
              <a:gd name="T71" fmla="*/ 2147483647 h 76"/>
              <a:gd name="T72" fmla="*/ 2147483647 w 510"/>
              <a:gd name="T73" fmla="*/ 2147483647 h 76"/>
              <a:gd name="T74" fmla="*/ 2147483647 w 510"/>
              <a:gd name="T75" fmla="*/ 2147483647 h 76"/>
              <a:gd name="T76" fmla="*/ 2147483647 w 510"/>
              <a:gd name="T77" fmla="*/ 2147483647 h 76"/>
              <a:gd name="T78" fmla="*/ 2147483647 w 510"/>
              <a:gd name="T79" fmla="*/ 2147483647 h 76"/>
              <a:gd name="T80" fmla="*/ 2147483647 w 510"/>
              <a:gd name="T81" fmla="*/ 2147483647 h 76"/>
              <a:gd name="T82" fmla="*/ 2147483647 w 510"/>
              <a:gd name="T83" fmla="*/ 2147483647 h 76"/>
              <a:gd name="T84" fmla="*/ 2147483647 w 510"/>
              <a:gd name="T85" fmla="*/ 2147483647 h 76"/>
              <a:gd name="T86" fmla="*/ 2147483647 w 510"/>
              <a:gd name="T87" fmla="*/ 2147483647 h 76"/>
              <a:gd name="T88" fmla="*/ 2147483647 w 510"/>
              <a:gd name="T89" fmla="*/ 2147483647 h 76"/>
              <a:gd name="T90" fmla="*/ 2147483647 w 510"/>
              <a:gd name="T91" fmla="*/ 2147483647 h 76"/>
              <a:gd name="T92" fmla="*/ 2147483647 w 510"/>
              <a:gd name="T93" fmla="*/ 2147483647 h 76"/>
              <a:gd name="T94" fmla="*/ 2147483647 w 510"/>
              <a:gd name="T95" fmla="*/ 2147483647 h 76"/>
              <a:gd name="T96" fmla="*/ 2147483647 w 510"/>
              <a:gd name="T97" fmla="*/ 2147483647 h 76"/>
              <a:gd name="T98" fmla="*/ 2147483647 w 510"/>
              <a:gd name="T99" fmla="*/ 2147483647 h 76"/>
              <a:gd name="T100" fmla="*/ 2147483647 w 510"/>
              <a:gd name="T101" fmla="*/ 2147483647 h 7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510"/>
              <a:gd name="T154" fmla="*/ 0 h 76"/>
              <a:gd name="T155" fmla="*/ 510 w 510"/>
              <a:gd name="T156" fmla="*/ 76 h 7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510" h="76">
                <a:moveTo>
                  <a:pt x="0" y="0"/>
                </a:moveTo>
                <a:lnTo>
                  <a:pt x="2" y="1"/>
                </a:lnTo>
                <a:lnTo>
                  <a:pt x="4" y="1"/>
                </a:lnTo>
                <a:lnTo>
                  <a:pt x="6" y="1"/>
                </a:lnTo>
                <a:lnTo>
                  <a:pt x="8" y="1"/>
                </a:lnTo>
                <a:lnTo>
                  <a:pt x="10" y="1"/>
                </a:lnTo>
                <a:lnTo>
                  <a:pt x="12" y="1"/>
                </a:lnTo>
                <a:lnTo>
                  <a:pt x="14" y="1"/>
                </a:lnTo>
                <a:lnTo>
                  <a:pt x="16" y="2"/>
                </a:lnTo>
                <a:lnTo>
                  <a:pt x="18" y="2"/>
                </a:lnTo>
                <a:lnTo>
                  <a:pt x="20" y="2"/>
                </a:lnTo>
                <a:lnTo>
                  <a:pt x="22" y="2"/>
                </a:lnTo>
                <a:lnTo>
                  <a:pt x="24" y="2"/>
                </a:lnTo>
                <a:lnTo>
                  <a:pt x="26" y="2"/>
                </a:lnTo>
                <a:lnTo>
                  <a:pt x="28" y="3"/>
                </a:lnTo>
                <a:lnTo>
                  <a:pt x="30" y="3"/>
                </a:lnTo>
                <a:lnTo>
                  <a:pt x="32" y="3"/>
                </a:lnTo>
                <a:lnTo>
                  <a:pt x="34" y="3"/>
                </a:lnTo>
                <a:lnTo>
                  <a:pt x="36" y="3"/>
                </a:lnTo>
                <a:lnTo>
                  <a:pt x="38" y="3"/>
                </a:lnTo>
                <a:lnTo>
                  <a:pt x="40" y="3"/>
                </a:lnTo>
                <a:lnTo>
                  <a:pt x="42" y="4"/>
                </a:lnTo>
                <a:lnTo>
                  <a:pt x="44" y="4"/>
                </a:lnTo>
                <a:lnTo>
                  <a:pt x="46" y="4"/>
                </a:lnTo>
                <a:lnTo>
                  <a:pt x="48" y="4"/>
                </a:lnTo>
                <a:lnTo>
                  <a:pt x="50" y="4"/>
                </a:lnTo>
                <a:lnTo>
                  <a:pt x="52" y="4"/>
                </a:lnTo>
                <a:lnTo>
                  <a:pt x="54" y="5"/>
                </a:lnTo>
                <a:lnTo>
                  <a:pt x="56" y="5"/>
                </a:lnTo>
                <a:lnTo>
                  <a:pt x="58" y="5"/>
                </a:lnTo>
                <a:lnTo>
                  <a:pt x="60" y="5"/>
                </a:lnTo>
                <a:lnTo>
                  <a:pt x="62" y="5"/>
                </a:lnTo>
                <a:lnTo>
                  <a:pt x="64" y="5"/>
                </a:lnTo>
                <a:lnTo>
                  <a:pt x="66" y="6"/>
                </a:lnTo>
                <a:lnTo>
                  <a:pt x="68" y="6"/>
                </a:lnTo>
                <a:lnTo>
                  <a:pt x="70" y="6"/>
                </a:lnTo>
                <a:lnTo>
                  <a:pt x="72" y="6"/>
                </a:lnTo>
                <a:lnTo>
                  <a:pt x="74" y="6"/>
                </a:lnTo>
                <a:lnTo>
                  <a:pt x="76" y="6"/>
                </a:lnTo>
                <a:lnTo>
                  <a:pt x="78" y="7"/>
                </a:lnTo>
                <a:lnTo>
                  <a:pt x="80" y="7"/>
                </a:lnTo>
                <a:lnTo>
                  <a:pt x="82" y="7"/>
                </a:lnTo>
                <a:lnTo>
                  <a:pt x="84" y="7"/>
                </a:lnTo>
                <a:lnTo>
                  <a:pt x="86" y="7"/>
                </a:lnTo>
                <a:lnTo>
                  <a:pt x="88" y="7"/>
                </a:lnTo>
                <a:lnTo>
                  <a:pt x="90" y="7"/>
                </a:lnTo>
                <a:lnTo>
                  <a:pt x="92" y="8"/>
                </a:lnTo>
                <a:lnTo>
                  <a:pt x="94" y="8"/>
                </a:lnTo>
                <a:lnTo>
                  <a:pt x="96" y="8"/>
                </a:lnTo>
                <a:lnTo>
                  <a:pt x="98" y="8"/>
                </a:lnTo>
                <a:lnTo>
                  <a:pt x="100" y="8"/>
                </a:lnTo>
                <a:lnTo>
                  <a:pt x="102" y="8"/>
                </a:lnTo>
                <a:lnTo>
                  <a:pt x="104" y="9"/>
                </a:lnTo>
                <a:lnTo>
                  <a:pt x="106" y="9"/>
                </a:lnTo>
                <a:lnTo>
                  <a:pt x="108" y="9"/>
                </a:lnTo>
                <a:lnTo>
                  <a:pt x="110" y="9"/>
                </a:lnTo>
                <a:lnTo>
                  <a:pt x="112" y="9"/>
                </a:lnTo>
                <a:lnTo>
                  <a:pt x="114" y="9"/>
                </a:lnTo>
                <a:lnTo>
                  <a:pt x="116" y="10"/>
                </a:lnTo>
                <a:lnTo>
                  <a:pt x="118" y="10"/>
                </a:lnTo>
                <a:lnTo>
                  <a:pt x="120" y="10"/>
                </a:lnTo>
                <a:lnTo>
                  <a:pt x="122" y="10"/>
                </a:lnTo>
                <a:lnTo>
                  <a:pt x="124" y="10"/>
                </a:lnTo>
                <a:lnTo>
                  <a:pt x="126" y="11"/>
                </a:lnTo>
                <a:lnTo>
                  <a:pt x="128" y="11"/>
                </a:lnTo>
                <a:lnTo>
                  <a:pt x="130" y="11"/>
                </a:lnTo>
                <a:lnTo>
                  <a:pt x="132" y="11"/>
                </a:lnTo>
                <a:lnTo>
                  <a:pt x="134" y="11"/>
                </a:lnTo>
                <a:lnTo>
                  <a:pt x="136" y="11"/>
                </a:lnTo>
                <a:lnTo>
                  <a:pt x="138" y="12"/>
                </a:lnTo>
                <a:lnTo>
                  <a:pt x="140" y="12"/>
                </a:lnTo>
                <a:lnTo>
                  <a:pt x="142" y="12"/>
                </a:lnTo>
                <a:lnTo>
                  <a:pt x="144" y="12"/>
                </a:lnTo>
                <a:lnTo>
                  <a:pt x="146" y="12"/>
                </a:lnTo>
                <a:lnTo>
                  <a:pt x="148" y="12"/>
                </a:lnTo>
                <a:lnTo>
                  <a:pt x="150" y="13"/>
                </a:lnTo>
                <a:lnTo>
                  <a:pt x="152" y="13"/>
                </a:lnTo>
                <a:lnTo>
                  <a:pt x="154" y="13"/>
                </a:lnTo>
                <a:lnTo>
                  <a:pt x="156" y="13"/>
                </a:lnTo>
                <a:lnTo>
                  <a:pt x="158" y="13"/>
                </a:lnTo>
                <a:lnTo>
                  <a:pt x="160" y="13"/>
                </a:lnTo>
                <a:lnTo>
                  <a:pt x="162" y="14"/>
                </a:lnTo>
                <a:lnTo>
                  <a:pt x="164" y="14"/>
                </a:lnTo>
                <a:lnTo>
                  <a:pt x="166" y="14"/>
                </a:lnTo>
                <a:lnTo>
                  <a:pt x="168" y="14"/>
                </a:lnTo>
                <a:lnTo>
                  <a:pt x="170" y="14"/>
                </a:lnTo>
                <a:lnTo>
                  <a:pt x="172" y="15"/>
                </a:lnTo>
                <a:lnTo>
                  <a:pt x="174" y="15"/>
                </a:lnTo>
                <a:lnTo>
                  <a:pt x="176" y="15"/>
                </a:lnTo>
                <a:lnTo>
                  <a:pt x="178" y="15"/>
                </a:lnTo>
                <a:lnTo>
                  <a:pt x="180" y="15"/>
                </a:lnTo>
                <a:lnTo>
                  <a:pt x="182" y="16"/>
                </a:lnTo>
                <a:lnTo>
                  <a:pt x="184" y="16"/>
                </a:lnTo>
                <a:lnTo>
                  <a:pt x="186" y="16"/>
                </a:lnTo>
                <a:lnTo>
                  <a:pt x="188" y="16"/>
                </a:lnTo>
                <a:lnTo>
                  <a:pt x="190" y="16"/>
                </a:lnTo>
                <a:lnTo>
                  <a:pt x="192" y="16"/>
                </a:lnTo>
                <a:lnTo>
                  <a:pt x="194" y="17"/>
                </a:lnTo>
                <a:lnTo>
                  <a:pt x="196" y="17"/>
                </a:lnTo>
                <a:lnTo>
                  <a:pt x="198" y="17"/>
                </a:lnTo>
                <a:lnTo>
                  <a:pt x="200" y="17"/>
                </a:lnTo>
                <a:lnTo>
                  <a:pt x="202" y="17"/>
                </a:lnTo>
                <a:lnTo>
                  <a:pt x="204" y="18"/>
                </a:lnTo>
                <a:lnTo>
                  <a:pt x="206" y="18"/>
                </a:lnTo>
                <a:lnTo>
                  <a:pt x="208" y="18"/>
                </a:lnTo>
                <a:lnTo>
                  <a:pt x="210" y="18"/>
                </a:lnTo>
                <a:lnTo>
                  <a:pt x="212" y="18"/>
                </a:lnTo>
                <a:lnTo>
                  <a:pt x="214" y="19"/>
                </a:lnTo>
                <a:lnTo>
                  <a:pt x="216" y="19"/>
                </a:lnTo>
                <a:lnTo>
                  <a:pt x="218" y="19"/>
                </a:lnTo>
                <a:lnTo>
                  <a:pt x="220" y="19"/>
                </a:lnTo>
                <a:lnTo>
                  <a:pt x="222" y="19"/>
                </a:lnTo>
                <a:lnTo>
                  <a:pt x="224" y="20"/>
                </a:lnTo>
                <a:lnTo>
                  <a:pt x="226" y="20"/>
                </a:lnTo>
                <a:lnTo>
                  <a:pt x="228" y="20"/>
                </a:lnTo>
                <a:lnTo>
                  <a:pt x="230" y="20"/>
                </a:lnTo>
                <a:lnTo>
                  <a:pt x="232" y="20"/>
                </a:lnTo>
                <a:lnTo>
                  <a:pt x="234" y="21"/>
                </a:lnTo>
                <a:lnTo>
                  <a:pt x="236" y="21"/>
                </a:lnTo>
                <a:lnTo>
                  <a:pt x="238" y="21"/>
                </a:lnTo>
                <a:lnTo>
                  <a:pt x="240" y="21"/>
                </a:lnTo>
                <a:lnTo>
                  <a:pt x="242" y="21"/>
                </a:lnTo>
                <a:lnTo>
                  <a:pt x="244" y="22"/>
                </a:lnTo>
                <a:lnTo>
                  <a:pt x="246" y="22"/>
                </a:lnTo>
                <a:lnTo>
                  <a:pt x="248" y="22"/>
                </a:lnTo>
                <a:lnTo>
                  <a:pt x="250" y="22"/>
                </a:lnTo>
                <a:lnTo>
                  <a:pt x="252" y="22"/>
                </a:lnTo>
                <a:lnTo>
                  <a:pt x="254" y="23"/>
                </a:lnTo>
                <a:lnTo>
                  <a:pt x="256" y="23"/>
                </a:lnTo>
                <a:lnTo>
                  <a:pt x="258" y="23"/>
                </a:lnTo>
                <a:lnTo>
                  <a:pt x="260" y="23"/>
                </a:lnTo>
                <a:lnTo>
                  <a:pt x="262" y="23"/>
                </a:lnTo>
                <a:lnTo>
                  <a:pt x="264" y="24"/>
                </a:lnTo>
                <a:lnTo>
                  <a:pt x="266" y="24"/>
                </a:lnTo>
                <a:lnTo>
                  <a:pt x="268" y="24"/>
                </a:lnTo>
                <a:lnTo>
                  <a:pt x="270" y="24"/>
                </a:lnTo>
                <a:lnTo>
                  <a:pt x="272" y="25"/>
                </a:lnTo>
                <a:lnTo>
                  <a:pt x="274" y="25"/>
                </a:lnTo>
                <a:lnTo>
                  <a:pt x="276" y="25"/>
                </a:lnTo>
                <a:lnTo>
                  <a:pt x="278" y="25"/>
                </a:lnTo>
                <a:lnTo>
                  <a:pt x="280" y="25"/>
                </a:lnTo>
                <a:lnTo>
                  <a:pt x="282" y="26"/>
                </a:lnTo>
                <a:lnTo>
                  <a:pt x="284" y="26"/>
                </a:lnTo>
                <a:lnTo>
                  <a:pt x="286" y="26"/>
                </a:lnTo>
                <a:lnTo>
                  <a:pt x="288" y="26"/>
                </a:lnTo>
                <a:lnTo>
                  <a:pt x="290" y="27"/>
                </a:lnTo>
                <a:lnTo>
                  <a:pt x="292" y="27"/>
                </a:lnTo>
                <a:lnTo>
                  <a:pt x="294" y="27"/>
                </a:lnTo>
                <a:lnTo>
                  <a:pt x="296" y="27"/>
                </a:lnTo>
                <a:lnTo>
                  <a:pt x="298" y="27"/>
                </a:lnTo>
                <a:lnTo>
                  <a:pt x="300" y="28"/>
                </a:lnTo>
                <a:lnTo>
                  <a:pt x="302" y="28"/>
                </a:lnTo>
                <a:lnTo>
                  <a:pt x="304" y="28"/>
                </a:lnTo>
                <a:lnTo>
                  <a:pt x="306" y="28"/>
                </a:lnTo>
                <a:lnTo>
                  <a:pt x="308" y="29"/>
                </a:lnTo>
                <a:lnTo>
                  <a:pt x="310" y="29"/>
                </a:lnTo>
                <a:lnTo>
                  <a:pt x="312" y="29"/>
                </a:lnTo>
                <a:lnTo>
                  <a:pt x="314" y="29"/>
                </a:lnTo>
                <a:lnTo>
                  <a:pt x="316" y="30"/>
                </a:lnTo>
                <a:lnTo>
                  <a:pt x="318" y="30"/>
                </a:lnTo>
                <a:lnTo>
                  <a:pt x="320" y="30"/>
                </a:lnTo>
                <a:lnTo>
                  <a:pt x="322" y="30"/>
                </a:lnTo>
                <a:lnTo>
                  <a:pt x="324" y="31"/>
                </a:lnTo>
                <a:lnTo>
                  <a:pt x="326" y="31"/>
                </a:lnTo>
                <a:lnTo>
                  <a:pt x="328" y="31"/>
                </a:lnTo>
                <a:lnTo>
                  <a:pt x="330" y="31"/>
                </a:lnTo>
                <a:lnTo>
                  <a:pt x="332" y="32"/>
                </a:lnTo>
                <a:lnTo>
                  <a:pt x="334" y="32"/>
                </a:lnTo>
                <a:lnTo>
                  <a:pt x="336" y="32"/>
                </a:lnTo>
                <a:lnTo>
                  <a:pt x="338" y="32"/>
                </a:lnTo>
                <a:lnTo>
                  <a:pt x="340" y="33"/>
                </a:lnTo>
                <a:lnTo>
                  <a:pt x="342" y="33"/>
                </a:lnTo>
                <a:lnTo>
                  <a:pt x="344" y="33"/>
                </a:lnTo>
                <a:lnTo>
                  <a:pt x="346" y="33"/>
                </a:lnTo>
                <a:lnTo>
                  <a:pt x="348" y="34"/>
                </a:lnTo>
                <a:lnTo>
                  <a:pt x="350" y="34"/>
                </a:lnTo>
                <a:lnTo>
                  <a:pt x="352" y="34"/>
                </a:lnTo>
                <a:lnTo>
                  <a:pt x="354" y="34"/>
                </a:lnTo>
                <a:lnTo>
                  <a:pt x="356" y="35"/>
                </a:lnTo>
                <a:lnTo>
                  <a:pt x="358" y="35"/>
                </a:lnTo>
                <a:lnTo>
                  <a:pt x="360" y="35"/>
                </a:lnTo>
                <a:lnTo>
                  <a:pt x="362" y="36"/>
                </a:lnTo>
                <a:lnTo>
                  <a:pt x="364" y="36"/>
                </a:lnTo>
                <a:lnTo>
                  <a:pt x="366" y="36"/>
                </a:lnTo>
                <a:lnTo>
                  <a:pt x="368" y="36"/>
                </a:lnTo>
                <a:lnTo>
                  <a:pt x="370" y="37"/>
                </a:lnTo>
                <a:lnTo>
                  <a:pt x="372" y="37"/>
                </a:lnTo>
                <a:lnTo>
                  <a:pt x="374" y="37"/>
                </a:lnTo>
                <a:lnTo>
                  <a:pt x="376" y="38"/>
                </a:lnTo>
                <a:lnTo>
                  <a:pt x="378" y="38"/>
                </a:lnTo>
                <a:lnTo>
                  <a:pt x="380" y="38"/>
                </a:lnTo>
                <a:lnTo>
                  <a:pt x="382" y="38"/>
                </a:lnTo>
                <a:lnTo>
                  <a:pt x="384" y="39"/>
                </a:lnTo>
                <a:lnTo>
                  <a:pt x="386" y="39"/>
                </a:lnTo>
                <a:lnTo>
                  <a:pt x="388" y="39"/>
                </a:lnTo>
                <a:lnTo>
                  <a:pt x="390" y="40"/>
                </a:lnTo>
                <a:lnTo>
                  <a:pt x="392" y="40"/>
                </a:lnTo>
                <a:lnTo>
                  <a:pt x="394" y="40"/>
                </a:lnTo>
                <a:lnTo>
                  <a:pt x="396" y="41"/>
                </a:lnTo>
                <a:lnTo>
                  <a:pt x="398" y="41"/>
                </a:lnTo>
                <a:lnTo>
                  <a:pt x="400" y="41"/>
                </a:lnTo>
                <a:lnTo>
                  <a:pt x="402" y="42"/>
                </a:lnTo>
                <a:lnTo>
                  <a:pt x="404" y="42"/>
                </a:lnTo>
                <a:lnTo>
                  <a:pt x="406" y="42"/>
                </a:lnTo>
                <a:lnTo>
                  <a:pt x="408" y="42"/>
                </a:lnTo>
                <a:lnTo>
                  <a:pt x="410" y="43"/>
                </a:lnTo>
                <a:lnTo>
                  <a:pt x="412" y="43"/>
                </a:lnTo>
                <a:lnTo>
                  <a:pt x="414" y="44"/>
                </a:lnTo>
                <a:lnTo>
                  <a:pt x="416" y="44"/>
                </a:lnTo>
                <a:lnTo>
                  <a:pt x="418" y="44"/>
                </a:lnTo>
                <a:lnTo>
                  <a:pt x="420" y="45"/>
                </a:lnTo>
                <a:lnTo>
                  <a:pt x="422" y="45"/>
                </a:lnTo>
                <a:lnTo>
                  <a:pt x="424" y="45"/>
                </a:lnTo>
                <a:lnTo>
                  <a:pt x="426" y="46"/>
                </a:lnTo>
                <a:lnTo>
                  <a:pt x="428" y="46"/>
                </a:lnTo>
                <a:lnTo>
                  <a:pt x="430" y="46"/>
                </a:lnTo>
                <a:lnTo>
                  <a:pt x="432" y="47"/>
                </a:lnTo>
                <a:lnTo>
                  <a:pt x="434" y="47"/>
                </a:lnTo>
                <a:lnTo>
                  <a:pt x="436" y="48"/>
                </a:lnTo>
                <a:lnTo>
                  <a:pt x="438" y="48"/>
                </a:lnTo>
                <a:lnTo>
                  <a:pt x="440" y="48"/>
                </a:lnTo>
                <a:lnTo>
                  <a:pt x="442" y="49"/>
                </a:lnTo>
                <a:lnTo>
                  <a:pt x="444" y="49"/>
                </a:lnTo>
                <a:lnTo>
                  <a:pt x="446" y="50"/>
                </a:lnTo>
                <a:lnTo>
                  <a:pt x="448" y="50"/>
                </a:lnTo>
                <a:lnTo>
                  <a:pt x="450" y="50"/>
                </a:lnTo>
                <a:lnTo>
                  <a:pt x="452" y="51"/>
                </a:lnTo>
                <a:lnTo>
                  <a:pt x="454" y="51"/>
                </a:lnTo>
                <a:lnTo>
                  <a:pt x="456" y="52"/>
                </a:lnTo>
                <a:lnTo>
                  <a:pt x="458" y="52"/>
                </a:lnTo>
                <a:lnTo>
                  <a:pt x="460" y="53"/>
                </a:lnTo>
                <a:lnTo>
                  <a:pt x="462" y="53"/>
                </a:lnTo>
                <a:lnTo>
                  <a:pt x="464" y="54"/>
                </a:lnTo>
                <a:lnTo>
                  <a:pt x="466" y="54"/>
                </a:lnTo>
                <a:lnTo>
                  <a:pt x="468" y="55"/>
                </a:lnTo>
                <a:lnTo>
                  <a:pt x="470" y="55"/>
                </a:lnTo>
                <a:lnTo>
                  <a:pt x="472" y="56"/>
                </a:lnTo>
                <a:lnTo>
                  <a:pt x="474" y="56"/>
                </a:lnTo>
                <a:lnTo>
                  <a:pt x="476" y="57"/>
                </a:lnTo>
                <a:lnTo>
                  <a:pt x="478" y="57"/>
                </a:lnTo>
                <a:lnTo>
                  <a:pt x="480" y="58"/>
                </a:lnTo>
                <a:lnTo>
                  <a:pt x="482" y="59"/>
                </a:lnTo>
                <a:lnTo>
                  <a:pt x="484" y="59"/>
                </a:lnTo>
                <a:lnTo>
                  <a:pt x="486" y="60"/>
                </a:lnTo>
                <a:lnTo>
                  <a:pt x="488" y="61"/>
                </a:lnTo>
                <a:lnTo>
                  <a:pt x="490" y="61"/>
                </a:lnTo>
                <a:lnTo>
                  <a:pt x="492" y="62"/>
                </a:lnTo>
                <a:lnTo>
                  <a:pt x="494" y="63"/>
                </a:lnTo>
                <a:lnTo>
                  <a:pt x="496" y="64"/>
                </a:lnTo>
                <a:lnTo>
                  <a:pt x="498" y="65"/>
                </a:lnTo>
                <a:lnTo>
                  <a:pt x="500" y="66"/>
                </a:lnTo>
                <a:lnTo>
                  <a:pt x="502" y="67"/>
                </a:lnTo>
                <a:lnTo>
                  <a:pt x="504" y="68"/>
                </a:lnTo>
                <a:lnTo>
                  <a:pt x="506" y="70"/>
                </a:lnTo>
                <a:lnTo>
                  <a:pt x="508" y="72"/>
                </a:lnTo>
                <a:lnTo>
                  <a:pt x="510" y="76"/>
                </a:lnTo>
              </a:path>
            </a:pathLst>
          </a:custGeom>
          <a:noFill/>
          <a:ln w="222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06" name="Oval 405">
            <a:extLst>
              <a:ext uri="{FF2B5EF4-FFF2-40B4-BE49-F238E27FC236}">
                <a16:creationId xmlns:a16="http://schemas.microsoft.com/office/drawing/2014/main" id="{45B2DA79-B7B8-4FA5-BDE1-F6E253BE63CD}"/>
              </a:ext>
            </a:extLst>
          </p:cNvPr>
          <p:cNvSpPr/>
          <p:nvPr/>
        </p:nvSpPr>
        <p:spPr>
          <a:xfrm>
            <a:off x="1955800" y="4675729"/>
            <a:ext cx="71437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07" name="Oval 406">
            <a:extLst>
              <a:ext uri="{FF2B5EF4-FFF2-40B4-BE49-F238E27FC236}">
                <a16:creationId xmlns:a16="http://schemas.microsoft.com/office/drawing/2014/main" id="{94A8F055-150B-4DD6-8DF9-877F6EE84D65}"/>
              </a:ext>
            </a:extLst>
          </p:cNvPr>
          <p:cNvSpPr/>
          <p:nvPr/>
        </p:nvSpPr>
        <p:spPr>
          <a:xfrm>
            <a:off x="2276474" y="4455066"/>
            <a:ext cx="69850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08" name="Oval 407">
            <a:extLst>
              <a:ext uri="{FF2B5EF4-FFF2-40B4-BE49-F238E27FC236}">
                <a16:creationId xmlns:a16="http://schemas.microsoft.com/office/drawing/2014/main" id="{3B3483D8-6B51-42AC-9777-55EF0F237129}"/>
              </a:ext>
            </a:extLst>
          </p:cNvPr>
          <p:cNvSpPr/>
          <p:nvPr/>
        </p:nvSpPr>
        <p:spPr>
          <a:xfrm>
            <a:off x="2587624" y="4343941"/>
            <a:ext cx="69850" cy="84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09" name="Oval 408">
            <a:extLst>
              <a:ext uri="{FF2B5EF4-FFF2-40B4-BE49-F238E27FC236}">
                <a16:creationId xmlns:a16="http://schemas.microsoft.com/office/drawing/2014/main" id="{D0F23BE0-9711-426D-A51F-14FA84282031}"/>
              </a:ext>
            </a:extLst>
          </p:cNvPr>
          <p:cNvSpPr/>
          <p:nvPr/>
        </p:nvSpPr>
        <p:spPr>
          <a:xfrm>
            <a:off x="3390900" y="4186779"/>
            <a:ext cx="71437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10" name="Oval 409">
            <a:extLst>
              <a:ext uri="{FF2B5EF4-FFF2-40B4-BE49-F238E27FC236}">
                <a16:creationId xmlns:a16="http://schemas.microsoft.com/office/drawing/2014/main" id="{46CB38E8-898B-4E79-9B3D-77D12E777C71}"/>
              </a:ext>
            </a:extLst>
          </p:cNvPr>
          <p:cNvSpPr/>
          <p:nvPr/>
        </p:nvSpPr>
        <p:spPr>
          <a:xfrm>
            <a:off x="6259511" y="4709066"/>
            <a:ext cx="69850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11" name="Oval 410">
            <a:extLst>
              <a:ext uri="{FF2B5EF4-FFF2-40B4-BE49-F238E27FC236}">
                <a16:creationId xmlns:a16="http://schemas.microsoft.com/office/drawing/2014/main" id="{E9B52FF9-90A8-465C-8B90-2BDCCE09B8B3}"/>
              </a:ext>
            </a:extLst>
          </p:cNvPr>
          <p:cNvSpPr/>
          <p:nvPr/>
        </p:nvSpPr>
        <p:spPr>
          <a:xfrm>
            <a:off x="5942011" y="4480466"/>
            <a:ext cx="71438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12" name="Oval 411">
            <a:extLst>
              <a:ext uri="{FF2B5EF4-FFF2-40B4-BE49-F238E27FC236}">
                <a16:creationId xmlns:a16="http://schemas.microsoft.com/office/drawing/2014/main" id="{1CCD31FC-F824-483A-A376-A808C61109E1}"/>
              </a:ext>
            </a:extLst>
          </p:cNvPr>
          <p:cNvSpPr/>
          <p:nvPr/>
        </p:nvSpPr>
        <p:spPr>
          <a:xfrm>
            <a:off x="5634036" y="4361404"/>
            <a:ext cx="69850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13" name="Oval 412">
            <a:extLst>
              <a:ext uri="{FF2B5EF4-FFF2-40B4-BE49-F238E27FC236}">
                <a16:creationId xmlns:a16="http://schemas.microsoft.com/office/drawing/2014/main" id="{3CB99630-7F79-483C-97EA-996C7EC54F32}"/>
              </a:ext>
            </a:extLst>
          </p:cNvPr>
          <p:cNvSpPr/>
          <p:nvPr/>
        </p:nvSpPr>
        <p:spPr>
          <a:xfrm>
            <a:off x="4824411" y="4188366"/>
            <a:ext cx="69850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14" name="Freeform 92">
            <a:extLst>
              <a:ext uri="{FF2B5EF4-FFF2-40B4-BE49-F238E27FC236}">
                <a16:creationId xmlns:a16="http://schemas.microsoft.com/office/drawing/2014/main" id="{EDD42834-D014-4358-9EB2-3BEE3C5CDA3C}"/>
              </a:ext>
            </a:extLst>
          </p:cNvPr>
          <p:cNvSpPr>
            <a:spLocks/>
          </p:cNvSpPr>
          <p:nvPr/>
        </p:nvSpPr>
        <p:spPr bwMode="auto">
          <a:xfrm>
            <a:off x="1976436" y="4201066"/>
            <a:ext cx="1582738" cy="503238"/>
          </a:xfrm>
          <a:custGeom>
            <a:avLst/>
            <a:gdLst>
              <a:gd name="T0" fmla="*/ 2147483647 w 509"/>
              <a:gd name="T1" fmla="*/ 2147483647 h 72"/>
              <a:gd name="T2" fmla="*/ 2147483647 w 509"/>
              <a:gd name="T3" fmla="*/ 2147483647 h 72"/>
              <a:gd name="T4" fmla="*/ 2147483647 w 509"/>
              <a:gd name="T5" fmla="*/ 2147483647 h 72"/>
              <a:gd name="T6" fmla="*/ 2147483647 w 509"/>
              <a:gd name="T7" fmla="*/ 2147483647 h 72"/>
              <a:gd name="T8" fmla="*/ 2147483647 w 509"/>
              <a:gd name="T9" fmla="*/ 2147483647 h 72"/>
              <a:gd name="T10" fmla="*/ 2147483647 w 509"/>
              <a:gd name="T11" fmla="*/ 2147483647 h 72"/>
              <a:gd name="T12" fmla="*/ 2147483647 w 509"/>
              <a:gd name="T13" fmla="*/ 2147483647 h 72"/>
              <a:gd name="T14" fmla="*/ 2147483647 w 509"/>
              <a:gd name="T15" fmla="*/ 2147483647 h 72"/>
              <a:gd name="T16" fmla="*/ 2147483647 w 509"/>
              <a:gd name="T17" fmla="*/ 2147483647 h 72"/>
              <a:gd name="T18" fmla="*/ 2147483647 w 509"/>
              <a:gd name="T19" fmla="*/ 2147483647 h 72"/>
              <a:gd name="T20" fmla="*/ 2147483647 w 509"/>
              <a:gd name="T21" fmla="*/ 2147483647 h 72"/>
              <a:gd name="T22" fmla="*/ 2147483647 w 509"/>
              <a:gd name="T23" fmla="*/ 2147483647 h 72"/>
              <a:gd name="T24" fmla="*/ 2147483647 w 509"/>
              <a:gd name="T25" fmla="*/ 2147483647 h 72"/>
              <a:gd name="T26" fmla="*/ 2147483647 w 509"/>
              <a:gd name="T27" fmla="*/ 2147483647 h 72"/>
              <a:gd name="T28" fmla="*/ 2147483647 w 509"/>
              <a:gd name="T29" fmla="*/ 2147483647 h 72"/>
              <a:gd name="T30" fmla="*/ 2147483647 w 509"/>
              <a:gd name="T31" fmla="*/ 2147483647 h 72"/>
              <a:gd name="T32" fmla="*/ 2147483647 w 509"/>
              <a:gd name="T33" fmla="*/ 2147483647 h 72"/>
              <a:gd name="T34" fmla="*/ 2147483647 w 509"/>
              <a:gd name="T35" fmla="*/ 2147483647 h 72"/>
              <a:gd name="T36" fmla="*/ 2147483647 w 509"/>
              <a:gd name="T37" fmla="*/ 2147483647 h 72"/>
              <a:gd name="T38" fmla="*/ 2147483647 w 509"/>
              <a:gd name="T39" fmla="*/ 2147483647 h 72"/>
              <a:gd name="T40" fmla="*/ 2147483647 w 509"/>
              <a:gd name="T41" fmla="*/ 2147483647 h 72"/>
              <a:gd name="T42" fmla="*/ 2147483647 w 509"/>
              <a:gd name="T43" fmla="*/ 2147483647 h 72"/>
              <a:gd name="T44" fmla="*/ 2147483647 w 509"/>
              <a:gd name="T45" fmla="*/ 2147483647 h 72"/>
              <a:gd name="T46" fmla="*/ 2147483647 w 509"/>
              <a:gd name="T47" fmla="*/ 2147483647 h 72"/>
              <a:gd name="T48" fmla="*/ 2147483647 w 509"/>
              <a:gd name="T49" fmla="*/ 2147483647 h 72"/>
              <a:gd name="T50" fmla="*/ 2147483647 w 509"/>
              <a:gd name="T51" fmla="*/ 2147483647 h 72"/>
              <a:gd name="T52" fmla="*/ 2147483647 w 509"/>
              <a:gd name="T53" fmla="*/ 2147483647 h 72"/>
              <a:gd name="T54" fmla="*/ 2147483647 w 509"/>
              <a:gd name="T55" fmla="*/ 2147483647 h 72"/>
              <a:gd name="T56" fmla="*/ 2147483647 w 509"/>
              <a:gd name="T57" fmla="*/ 2147483647 h 72"/>
              <a:gd name="T58" fmla="*/ 2147483647 w 509"/>
              <a:gd name="T59" fmla="*/ 2147483647 h 72"/>
              <a:gd name="T60" fmla="*/ 2147483647 w 509"/>
              <a:gd name="T61" fmla="*/ 2147483647 h 72"/>
              <a:gd name="T62" fmla="*/ 2147483647 w 509"/>
              <a:gd name="T63" fmla="*/ 2147483647 h 72"/>
              <a:gd name="T64" fmla="*/ 2147483647 w 509"/>
              <a:gd name="T65" fmla="*/ 2147483647 h 72"/>
              <a:gd name="T66" fmla="*/ 2147483647 w 509"/>
              <a:gd name="T67" fmla="*/ 2147483647 h 72"/>
              <a:gd name="T68" fmla="*/ 2147483647 w 509"/>
              <a:gd name="T69" fmla="*/ 2147483647 h 72"/>
              <a:gd name="T70" fmla="*/ 2147483647 w 509"/>
              <a:gd name="T71" fmla="*/ 2147483647 h 72"/>
              <a:gd name="T72" fmla="*/ 2147483647 w 509"/>
              <a:gd name="T73" fmla="*/ 2147483647 h 72"/>
              <a:gd name="T74" fmla="*/ 2147483647 w 509"/>
              <a:gd name="T75" fmla="*/ 2147483647 h 72"/>
              <a:gd name="T76" fmla="*/ 2147483647 w 509"/>
              <a:gd name="T77" fmla="*/ 2147483647 h 72"/>
              <a:gd name="T78" fmla="*/ 2147483647 w 509"/>
              <a:gd name="T79" fmla="*/ 2147483647 h 72"/>
              <a:gd name="T80" fmla="*/ 2147483647 w 509"/>
              <a:gd name="T81" fmla="*/ 2147483647 h 72"/>
              <a:gd name="T82" fmla="*/ 2147483647 w 509"/>
              <a:gd name="T83" fmla="*/ 2147483647 h 72"/>
              <a:gd name="T84" fmla="*/ 2147483647 w 509"/>
              <a:gd name="T85" fmla="*/ 2147483647 h 72"/>
              <a:gd name="T86" fmla="*/ 2147483647 w 509"/>
              <a:gd name="T87" fmla="*/ 2147483647 h 72"/>
              <a:gd name="T88" fmla="*/ 2147483647 w 509"/>
              <a:gd name="T89" fmla="*/ 2147483647 h 72"/>
              <a:gd name="T90" fmla="*/ 2147483647 w 509"/>
              <a:gd name="T91" fmla="*/ 2147483647 h 72"/>
              <a:gd name="T92" fmla="*/ 2147483647 w 509"/>
              <a:gd name="T93" fmla="*/ 2147483647 h 72"/>
              <a:gd name="T94" fmla="*/ 2147483647 w 509"/>
              <a:gd name="T95" fmla="*/ 2147483647 h 72"/>
              <a:gd name="T96" fmla="*/ 2147483647 w 509"/>
              <a:gd name="T97" fmla="*/ 2147483647 h 72"/>
              <a:gd name="T98" fmla="*/ 2147483647 w 509"/>
              <a:gd name="T99" fmla="*/ 2147483647 h 72"/>
              <a:gd name="T100" fmla="*/ 2147483647 w 509"/>
              <a:gd name="T101" fmla="*/ 0 h 72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509"/>
              <a:gd name="T154" fmla="*/ 0 h 72"/>
              <a:gd name="T155" fmla="*/ 509 w 509"/>
              <a:gd name="T156" fmla="*/ 72 h 72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509" h="72">
                <a:moveTo>
                  <a:pt x="0" y="72"/>
                </a:moveTo>
                <a:lnTo>
                  <a:pt x="2" y="70"/>
                </a:lnTo>
                <a:lnTo>
                  <a:pt x="4" y="68"/>
                </a:lnTo>
                <a:lnTo>
                  <a:pt x="6" y="67"/>
                </a:lnTo>
                <a:lnTo>
                  <a:pt x="8" y="66"/>
                </a:lnTo>
                <a:lnTo>
                  <a:pt x="10" y="65"/>
                </a:lnTo>
                <a:lnTo>
                  <a:pt x="12" y="64"/>
                </a:lnTo>
                <a:lnTo>
                  <a:pt x="14" y="63"/>
                </a:lnTo>
                <a:lnTo>
                  <a:pt x="16" y="62"/>
                </a:lnTo>
                <a:lnTo>
                  <a:pt x="18" y="61"/>
                </a:lnTo>
                <a:lnTo>
                  <a:pt x="20" y="61"/>
                </a:lnTo>
                <a:lnTo>
                  <a:pt x="22" y="60"/>
                </a:lnTo>
                <a:lnTo>
                  <a:pt x="24" y="59"/>
                </a:lnTo>
                <a:lnTo>
                  <a:pt x="26" y="59"/>
                </a:lnTo>
                <a:lnTo>
                  <a:pt x="28" y="58"/>
                </a:lnTo>
                <a:lnTo>
                  <a:pt x="30" y="57"/>
                </a:lnTo>
                <a:lnTo>
                  <a:pt x="32" y="57"/>
                </a:lnTo>
                <a:lnTo>
                  <a:pt x="34" y="56"/>
                </a:lnTo>
                <a:lnTo>
                  <a:pt x="36" y="56"/>
                </a:lnTo>
                <a:lnTo>
                  <a:pt x="38" y="55"/>
                </a:lnTo>
                <a:lnTo>
                  <a:pt x="40" y="55"/>
                </a:lnTo>
                <a:lnTo>
                  <a:pt x="42" y="54"/>
                </a:lnTo>
                <a:lnTo>
                  <a:pt x="44" y="54"/>
                </a:lnTo>
                <a:lnTo>
                  <a:pt x="46" y="53"/>
                </a:lnTo>
                <a:lnTo>
                  <a:pt x="48" y="53"/>
                </a:lnTo>
                <a:lnTo>
                  <a:pt x="50" y="52"/>
                </a:lnTo>
                <a:lnTo>
                  <a:pt x="52" y="52"/>
                </a:lnTo>
                <a:lnTo>
                  <a:pt x="54" y="51"/>
                </a:lnTo>
                <a:lnTo>
                  <a:pt x="56" y="51"/>
                </a:lnTo>
                <a:lnTo>
                  <a:pt x="58" y="50"/>
                </a:lnTo>
                <a:lnTo>
                  <a:pt x="60" y="50"/>
                </a:lnTo>
                <a:lnTo>
                  <a:pt x="62" y="50"/>
                </a:lnTo>
                <a:lnTo>
                  <a:pt x="64" y="49"/>
                </a:lnTo>
                <a:lnTo>
                  <a:pt x="66" y="49"/>
                </a:lnTo>
                <a:lnTo>
                  <a:pt x="68" y="48"/>
                </a:lnTo>
                <a:lnTo>
                  <a:pt x="70" y="48"/>
                </a:lnTo>
                <a:lnTo>
                  <a:pt x="72" y="48"/>
                </a:lnTo>
                <a:lnTo>
                  <a:pt x="74" y="47"/>
                </a:lnTo>
                <a:lnTo>
                  <a:pt x="76" y="47"/>
                </a:lnTo>
                <a:lnTo>
                  <a:pt x="78" y="46"/>
                </a:lnTo>
                <a:lnTo>
                  <a:pt x="80" y="46"/>
                </a:lnTo>
                <a:lnTo>
                  <a:pt x="82" y="46"/>
                </a:lnTo>
                <a:lnTo>
                  <a:pt x="84" y="45"/>
                </a:lnTo>
                <a:lnTo>
                  <a:pt x="86" y="45"/>
                </a:lnTo>
                <a:lnTo>
                  <a:pt x="88" y="45"/>
                </a:lnTo>
                <a:lnTo>
                  <a:pt x="90" y="44"/>
                </a:lnTo>
                <a:lnTo>
                  <a:pt x="92" y="44"/>
                </a:lnTo>
                <a:lnTo>
                  <a:pt x="94" y="44"/>
                </a:lnTo>
                <a:lnTo>
                  <a:pt x="96" y="43"/>
                </a:lnTo>
                <a:lnTo>
                  <a:pt x="98" y="43"/>
                </a:lnTo>
                <a:lnTo>
                  <a:pt x="100" y="42"/>
                </a:lnTo>
                <a:lnTo>
                  <a:pt x="102" y="42"/>
                </a:lnTo>
                <a:lnTo>
                  <a:pt x="104" y="42"/>
                </a:lnTo>
                <a:lnTo>
                  <a:pt x="106" y="42"/>
                </a:lnTo>
                <a:lnTo>
                  <a:pt x="108" y="41"/>
                </a:lnTo>
                <a:lnTo>
                  <a:pt x="110" y="41"/>
                </a:lnTo>
                <a:lnTo>
                  <a:pt x="112" y="41"/>
                </a:lnTo>
                <a:lnTo>
                  <a:pt x="114" y="40"/>
                </a:lnTo>
                <a:lnTo>
                  <a:pt x="116" y="40"/>
                </a:lnTo>
                <a:lnTo>
                  <a:pt x="118" y="40"/>
                </a:lnTo>
                <a:lnTo>
                  <a:pt x="120" y="39"/>
                </a:lnTo>
                <a:lnTo>
                  <a:pt x="122" y="39"/>
                </a:lnTo>
                <a:lnTo>
                  <a:pt x="124" y="39"/>
                </a:lnTo>
                <a:lnTo>
                  <a:pt x="126" y="38"/>
                </a:lnTo>
                <a:lnTo>
                  <a:pt x="128" y="38"/>
                </a:lnTo>
                <a:lnTo>
                  <a:pt x="130" y="38"/>
                </a:lnTo>
                <a:lnTo>
                  <a:pt x="132" y="38"/>
                </a:lnTo>
                <a:lnTo>
                  <a:pt x="134" y="37"/>
                </a:lnTo>
                <a:lnTo>
                  <a:pt x="136" y="37"/>
                </a:lnTo>
                <a:lnTo>
                  <a:pt x="138" y="37"/>
                </a:lnTo>
                <a:lnTo>
                  <a:pt x="140" y="36"/>
                </a:lnTo>
                <a:lnTo>
                  <a:pt x="142" y="36"/>
                </a:lnTo>
                <a:lnTo>
                  <a:pt x="144" y="36"/>
                </a:lnTo>
                <a:lnTo>
                  <a:pt x="146" y="36"/>
                </a:lnTo>
                <a:lnTo>
                  <a:pt x="148" y="35"/>
                </a:lnTo>
                <a:lnTo>
                  <a:pt x="150" y="35"/>
                </a:lnTo>
                <a:lnTo>
                  <a:pt x="152" y="35"/>
                </a:lnTo>
                <a:lnTo>
                  <a:pt x="154" y="34"/>
                </a:lnTo>
                <a:lnTo>
                  <a:pt x="156" y="34"/>
                </a:lnTo>
                <a:lnTo>
                  <a:pt x="158" y="34"/>
                </a:lnTo>
                <a:lnTo>
                  <a:pt x="160" y="34"/>
                </a:lnTo>
                <a:lnTo>
                  <a:pt x="162" y="33"/>
                </a:lnTo>
                <a:lnTo>
                  <a:pt x="164" y="33"/>
                </a:lnTo>
                <a:lnTo>
                  <a:pt x="166" y="33"/>
                </a:lnTo>
                <a:lnTo>
                  <a:pt x="168" y="33"/>
                </a:lnTo>
                <a:lnTo>
                  <a:pt x="170" y="32"/>
                </a:lnTo>
                <a:lnTo>
                  <a:pt x="172" y="32"/>
                </a:lnTo>
                <a:lnTo>
                  <a:pt x="174" y="32"/>
                </a:lnTo>
                <a:lnTo>
                  <a:pt x="176" y="32"/>
                </a:lnTo>
                <a:lnTo>
                  <a:pt x="178" y="31"/>
                </a:lnTo>
                <a:lnTo>
                  <a:pt x="180" y="31"/>
                </a:lnTo>
                <a:lnTo>
                  <a:pt x="182" y="31"/>
                </a:lnTo>
                <a:lnTo>
                  <a:pt x="184" y="31"/>
                </a:lnTo>
                <a:lnTo>
                  <a:pt x="186" y="30"/>
                </a:lnTo>
                <a:lnTo>
                  <a:pt x="188" y="30"/>
                </a:lnTo>
                <a:lnTo>
                  <a:pt x="190" y="30"/>
                </a:lnTo>
                <a:lnTo>
                  <a:pt x="192" y="30"/>
                </a:lnTo>
                <a:lnTo>
                  <a:pt x="194" y="29"/>
                </a:lnTo>
                <a:lnTo>
                  <a:pt x="196" y="29"/>
                </a:lnTo>
                <a:lnTo>
                  <a:pt x="198" y="29"/>
                </a:lnTo>
                <a:lnTo>
                  <a:pt x="200" y="29"/>
                </a:lnTo>
                <a:lnTo>
                  <a:pt x="202" y="28"/>
                </a:lnTo>
                <a:lnTo>
                  <a:pt x="204" y="28"/>
                </a:lnTo>
                <a:lnTo>
                  <a:pt x="206" y="28"/>
                </a:lnTo>
                <a:lnTo>
                  <a:pt x="208" y="28"/>
                </a:lnTo>
                <a:lnTo>
                  <a:pt x="210" y="27"/>
                </a:lnTo>
                <a:lnTo>
                  <a:pt x="212" y="27"/>
                </a:lnTo>
                <a:lnTo>
                  <a:pt x="214" y="27"/>
                </a:lnTo>
                <a:lnTo>
                  <a:pt x="216" y="27"/>
                </a:lnTo>
                <a:lnTo>
                  <a:pt x="218" y="27"/>
                </a:lnTo>
                <a:lnTo>
                  <a:pt x="220" y="26"/>
                </a:lnTo>
                <a:lnTo>
                  <a:pt x="222" y="26"/>
                </a:lnTo>
                <a:lnTo>
                  <a:pt x="224" y="26"/>
                </a:lnTo>
                <a:lnTo>
                  <a:pt x="226" y="26"/>
                </a:lnTo>
                <a:lnTo>
                  <a:pt x="228" y="25"/>
                </a:lnTo>
                <a:lnTo>
                  <a:pt x="230" y="25"/>
                </a:lnTo>
                <a:lnTo>
                  <a:pt x="232" y="25"/>
                </a:lnTo>
                <a:lnTo>
                  <a:pt x="234" y="25"/>
                </a:lnTo>
                <a:lnTo>
                  <a:pt x="236" y="25"/>
                </a:lnTo>
                <a:lnTo>
                  <a:pt x="238" y="24"/>
                </a:lnTo>
                <a:lnTo>
                  <a:pt x="240" y="24"/>
                </a:lnTo>
                <a:lnTo>
                  <a:pt x="242" y="24"/>
                </a:lnTo>
                <a:lnTo>
                  <a:pt x="244" y="24"/>
                </a:lnTo>
                <a:lnTo>
                  <a:pt x="246" y="23"/>
                </a:lnTo>
                <a:lnTo>
                  <a:pt x="248" y="23"/>
                </a:lnTo>
                <a:lnTo>
                  <a:pt x="250" y="23"/>
                </a:lnTo>
                <a:lnTo>
                  <a:pt x="252" y="23"/>
                </a:lnTo>
                <a:lnTo>
                  <a:pt x="254" y="23"/>
                </a:lnTo>
                <a:lnTo>
                  <a:pt x="256" y="22"/>
                </a:lnTo>
                <a:lnTo>
                  <a:pt x="258" y="22"/>
                </a:lnTo>
                <a:lnTo>
                  <a:pt x="260" y="22"/>
                </a:lnTo>
                <a:lnTo>
                  <a:pt x="262" y="22"/>
                </a:lnTo>
                <a:lnTo>
                  <a:pt x="264" y="22"/>
                </a:lnTo>
                <a:lnTo>
                  <a:pt x="266" y="21"/>
                </a:lnTo>
                <a:lnTo>
                  <a:pt x="268" y="21"/>
                </a:lnTo>
                <a:lnTo>
                  <a:pt x="270" y="21"/>
                </a:lnTo>
                <a:lnTo>
                  <a:pt x="272" y="21"/>
                </a:lnTo>
                <a:lnTo>
                  <a:pt x="274" y="21"/>
                </a:lnTo>
                <a:lnTo>
                  <a:pt x="276" y="20"/>
                </a:lnTo>
                <a:lnTo>
                  <a:pt x="278" y="20"/>
                </a:lnTo>
                <a:lnTo>
                  <a:pt x="280" y="20"/>
                </a:lnTo>
                <a:lnTo>
                  <a:pt x="282" y="20"/>
                </a:lnTo>
                <a:lnTo>
                  <a:pt x="284" y="20"/>
                </a:lnTo>
                <a:lnTo>
                  <a:pt x="286" y="19"/>
                </a:lnTo>
                <a:lnTo>
                  <a:pt x="288" y="19"/>
                </a:lnTo>
                <a:lnTo>
                  <a:pt x="290" y="19"/>
                </a:lnTo>
                <a:lnTo>
                  <a:pt x="292" y="19"/>
                </a:lnTo>
                <a:lnTo>
                  <a:pt x="294" y="19"/>
                </a:lnTo>
                <a:lnTo>
                  <a:pt x="296" y="18"/>
                </a:lnTo>
                <a:lnTo>
                  <a:pt x="298" y="18"/>
                </a:lnTo>
                <a:lnTo>
                  <a:pt x="300" y="18"/>
                </a:lnTo>
                <a:lnTo>
                  <a:pt x="302" y="18"/>
                </a:lnTo>
                <a:lnTo>
                  <a:pt x="304" y="18"/>
                </a:lnTo>
                <a:lnTo>
                  <a:pt x="306" y="17"/>
                </a:lnTo>
                <a:lnTo>
                  <a:pt x="308" y="17"/>
                </a:lnTo>
                <a:lnTo>
                  <a:pt x="310" y="17"/>
                </a:lnTo>
                <a:lnTo>
                  <a:pt x="312" y="17"/>
                </a:lnTo>
                <a:lnTo>
                  <a:pt x="314" y="17"/>
                </a:lnTo>
                <a:lnTo>
                  <a:pt x="316" y="16"/>
                </a:lnTo>
                <a:lnTo>
                  <a:pt x="318" y="16"/>
                </a:lnTo>
                <a:lnTo>
                  <a:pt x="320" y="16"/>
                </a:lnTo>
                <a:lnTo>
                  <a:pt x="322" y="16"/>
                </a:lnTo>
                <a:lnTo>
                  <a:pt x="324" y="16"/>
                </a:lnTo>
                <a:lnTo>
                  <a:pt x="326" y="16"/>
                </a:lnTo>
                <a:lnTo>
                  <a:pt x="328" y="15"/>
                </a:lnTo>
                <a:lnTo>
                  <a:pt x="330" y="15"/>
                </a:lnTo>
                <a:lnTo>
                  <a:pt x="332" y="15"/>
                </a:lnTo>
                <a:lnTo>
                  <a:pt x="334" y="15"/>
                </a:lnTo>
                <a:lnTo>
                  <a:pt x="336" y="15"/>
                </a:lnTo>
                <a:lnTo>
                  <a:pt x="338" y="14"/>
                </a:lnTo>
                <a:lnTo>
                  <a:pt x="340" y="14"/>
                </a:lnTo>
                <a:lnTo>
                  <a:pt x="342" y="14"/>
                </a:lnTo>
                <a:lnTo>
                  <a:pt x="344" y="14"/>
                </a:lnTo>
                <a:lnTo>
                  <a:pt x="346" y="14"/>
                </a:lnTo>
                <a:lnTo>
                  <a:pt x="348" y="13"/>
                </a:lnTo>
                <a:lnTo>
                  <a:pt x="350" y="13"/>
                </a:lnTo>
                <a:lnTo>
                  <a:pt x="352" y="13"/>
                </a:lnTo>
                <a:lnTo>
                  <a:pt x="354" y="13"/>
                </a:lnTo>
                <a:lnTo>
                  <a:pt x="356" y="13"/>
                </a:lnTo>
                <a:lnTo>
                  <a:pt x="358" y="13"/>
                </a:lnTo>
                <a:lnTo>
                  <a:pt x="360" y="12"/>
                </a:lnTo>
                <a:lnTo>
                  <a:pt x="362" y="12"/>
                </a:lnTo>
                <a:lnTo>
                  <a:pt x="364" y="12"/>
                </a:lnTo>
                <a:lnTo>
                  <a:pt x="366" y="12"/>
                </a:lnTo>
                <a:lnTo>
                  <a:pt x="368" y="12"/>
                </a:lnTo>
                <a:lnTo>
                  <a:pt x="370" y="12"/>
                </a:lnTo>
                <a:lnTo>
                  <a:pt x="372" y="11"/>
                </a:lnTo>
                <a:lnTo>
                  <a:pt x="374" y="11"/>
                </a:lnTo>
                <a:lnTo>
                  <a:pt x="376" y="11"/>
                </a:lnTo>
                <a:lnTo>
                  <a:pt x="378" y="11"/>
                </a:lnTo>
                <a:lnTo>
                  <a:pt x="380" y="11"/>
                </a:lnTo>
                <a:lnTo>
                  <a:pt x="382" y="11"/>
                </a:lnTo>
                <a:lnTo>
                  <a:pt x="384" y="10"/>
                </a:lnTo>
                <a:lnTo>
                  <a:pt x="386" y="10"/>
                </a:lnTo>
                <a:lnTo>
                  <a:pt x="388" y="10"/>
                </a:lnTo>
                <a:lnTo>
                  <a:pt x="390" y="10"/>
                </a:lnTo>
                <a:lnTo>
                  <a:pt x="392" y="10"/>
                </a:lnTo>
                <a:lnTo>
                  <a:pt x="394" y="9"/>
                </a:lnTo>
                <a:lnTo>
                  <a:pt x="396" y="9"/>
                </a:lnTo>
                <a:lnTo>
                  <a:pt x="398" y="9"/>
                </a:lnTo>
                <a:lnTo>
                  <a:pt x="400" y="9"/>
                </a:lnTo>
                <a:lnTo>
                  <a:pt x="402" y="9"/>
                </a:lnTo>
                <a:lnTo>
                  <a:pt x="404" y="9"/>
                </a:lnTo>
                <a:lnTo>
                  <a:pt x="406" y="8"/>
                </a:lnTo>
                <a:lnTo>
                  <a:pt x="408" y="8"/>
                </a:lnTo>
                <a:lnTo>
                  <a:pt x="410" y="8"/>
                </a:lnTo>
                <a:lnTo>
                  <a:pt x="412" y="8"/>
                </a:lnTo>
                <a:lnTo>
                  <a:pt x="414" y="8"/>
                </a:lnTo>
                <a:lnTo>
                  <a:pt x="416" y="8"/>
                </a:lnTo>
                <a:lnTo>
                  <a:pt x="418" y="7"/>
                </a:lnTo>
                <a:lnTo>
                  <a:pt x="420" y="7"/>
                </a:lnTo>
                <a:lnTo>
                  <a:pt x="422" y="7"/>
                </a:lnTo>
                <a:lnTo>
                  <a:pt x="424" y="7"/>
                </a:lnTo>
                <a:lnTo>
                  <a:pt x="426" y="7"/>
                </a:lnTo>
                <a:lnTo>
                  <a:pt x="428" y="7"/>
                </a:lnTo>
                <a:lnTo>
                  <a:pt x="430" y="7"/>
                </a:lnTo>
                <a:lnTo>
                  <a:pt x="432" y="6"/>
                </a:lnTo>
                <a:lnTo>
                  <a:pt x="434" y="6"/>
                </a:lnTo>
                <a:lnTo>
                  <a:pt x="436" y="6"/>
                </a:lnTo>
                <a:lnTo>
                  <a:pt x="438" y="6"/>
                </a:lnTo>
                <a:lnTo>
                  <a:pt x="440" y="6"/>
                </a:lnTo>
                <a:lnTo>
                  <a:pt x="442" y="6"/>
                </a:lnTo>
                <a:lnTo>
                  <a:pt x="444" y="5"/>
                </a:lnTo>
                <a:lnTo>
                  <a:pt x="446" y="5"/>
                </a:lnTo>
                <a:lnTo>
                  <a:pt x="448" y="5"/>
                </a:lnTo>
                <a:lnTo>
                  <a:pt x="450" y="5"/>
                </a:lnTo>
                <a:lnTo>
                  <a:pt x="452" y="5"/>
                </a:lnTo>
                <a:lnTo>
                  <a:pt x="454" y="5"/>
                </a:lnTo>
                <a:lnTo>
                  <a:pt x="456" y="4"/>
                </a:lnTo>
                <a:lnTo>
                  <a:pt x="458" y="4"/>
                </a:lnTo>
                <a:lnTo>
                  <a:pt x="460" y="4"/>
                </a:lnTo>
                <a:lnTo>
                  <a:pt x="462" y="4"/>
                </a:lnTo>
                <a:lnTo>
                  <a:pt x="464" y="4"/>
                </a:lnTo>
                <a:lnTo>
                  <a:pt x="466" y="4"/>
                </a:lnTo>
                <a:lnTo>
                  <a:pt x="468" y="3"/>
                </a:lnTo>
                <a:lnTo>
                  <a:pt x="470" y="3"/>
                </a:lnTo>
                <a:lnTo>
                  <a:pt x="472" y="3"/>
                </a:lnTo>
                <a:lnTo>
                  <a:pt x="474" y="3"/>
                </a:lnTo>
                <a:lnTo>
                  <a:pt x="476" y="3"/>
                </a:lnTo>
                <a:lnTo>
                  <a:pt x="478" y="3"/>
                </a:lnTo>
                <a:lnTo>
                  <a:pt x="480" y="3"/>
                </a:lnTo>
                <a:lnTo>
                  <a:pt x="482" y="2"/>
                </a:lnTo>
                <a:lnTo>
                  <a:pt x="484" y="2"/>
                </a:lnTo>
                <a:lnTo>
                  <a:pt x="486" y="2"/>
                </a:lnTo>
                <a:lnTo>
                  <a:pt x="488" y="2"/>
                </a:lnTo>
                <a:lnTo>
                  <a:pt x="490" y="2"/>
                </a:lnTo>
                <a:lnTo>
                  <a:pt x="492" y="2"/>
                </a:lnTo>
                <a:lnTo>
                  <a:pt x="494" y="1"/>
                </a:lnTo>
                <a:lnTo>
                  <a:pt x="496" y="1"/>
                </a:lnTo>
                <a:lnTo>
                  <a:pt x="498" y="1"/>
                </a:lnTo>
                <a:lnTo>
                  <a:pt x="500" y="1"/>
                </a:lnTo>
                <a:lnTo>
                  <a:pt x="502" y="1"/>
                </a:lnTo>
                <a:lnTo>
                  <a:pt x="504" y="1"/>
                </a:lnTo>
                <a:lnTo>
                  <a:pt x="506" y="1"/>
                </a:lnTo>
                <a:lnTo>
                  <a:pt x="508" y="0"/>
                </a:lnTo>
                <a:lnTo>
                  <a:pt x="509" y="0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15" name="TextBox 212">
            <a:extLst>
              <a:ext uri="{FF2B5EF4-FFF2-40B4-BE49-F238E27FC236}">
                <a16:creationId xmlns:a16="http://schemas.microsoft.com/office/drawing/2014/main" id="{40462B5D-1332-4D45-96FB-9E6FC2818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0" y="6655813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41"/>
              </a:rPr>
              <a:t>www.BCMath.ca</a:t>
            </a:r>
            <a:r>
              <a:rPr lang="en-CA" sz="1000"/>
              <a:t> </a:t>
            </a:r>
          </a:p>
        </p:txBody>
      </p:sp>
      <p:sp>
        <p:nvSpPr>
          <p:cNvPr id="416" name="Rectangle 415">
            <a:extLst>
              <a:ext uri="{FF2B5EF4-FFF2-40B4-BE49-F238E27FC236}">
                <a16:creationId xmlns:a16="http://schemas.microsoft.com/office/drawing/2014/main" id="{BC352B75-9B42-4AE7-918A-C76764A4C4FC}"/>
              </a:ext>
            </a:extLst>
          </p:cNvPr>
          <p:cNvSpPr/>
          <p:nvPr/>
        </p:nvSpPr>
        <p:spPr>
          <a:xfrm>
            <a:off x="263179" y="2123706"/>
            <a:ext cx="11560521" cy="45702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Content Placeholder 2">
            <a:extLst>
              <a:ext uri="{FF2B5EF4-FFF2-40B4-BE49-F238E27FC236}">
                <a16:creationId xmlns:a16="http://schemas.microsoft.com/office/drawing/2014/main" id="{C4142E72-C023-49EE-A18E-A06DA599A9F2}"/>
              </a:ext>
            </a:extLst>
          </p:cNvPr>
          <p:cNvSpPr txBox="1">
            <a:spLocks/>
          </p:cNvSpPr>
          <p:nvPr/>
        </p:nvSpPr>
        <p:spPr>
          <a:xfrm>
            <a:off x="70344" y="2291276"/>
            <a:ext cx="11978435" cy="68305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Algebraically, a negative sign will be placed in front of each x-variable</a:t>
            </a:r>
            <a:endParaRPr lang="en-CA" dirty="0"/>
          </a:p>
          <a:p>
            <a:endParaRPr lang="en-US" dirty="0"/>
          </a:p>
        </p:txBody>
      </p:sp>
      <p:graphicFrame>
        <p:nvGraphicFramePr>
          <p:cNvPr id="418" name="Object 417">
            <a:extLst>
              <a:ext uri="{FF2B5EF4-FFF2-40B4-BE49-F238E27FC236}">
                <a16:creationId xmlns:a16="http://schemas.microsoft.com/office/drawing/2014/main" id="{75881404-F879-4DB6-815B-F9CEB176A4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3082638"/>
              </p:ext>
            </p:extLst>
          </p:nvPr>
        </p:nvGraphicFramePr>
        <p:xfrm>
          <a:off x="588803" y="2950495"/>
          <a:ext cx="2110472" cy="541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939600" imgH="241200" progId="Equation.DSMT4">
                  <p:embed/>
                </p:oleObj>
              </mc:Choice>
              <mc:Fallback>
                <p:oleObj name="Equation" r:id="rId42" imgW="939600" imgH="241200" progId="Equation.DSMT4">
                  <p:embed/>
                  <p:pic>
                    <p:nvPicPr>
                      <p:cNvPr id="418" name="Object 417">
                        <a:extLst>
                          <a:ext uri="{FF2B5EF4-FFF2-40B4-BE49-F238E27FC236}">
                            <a16:creationId xmlns:a16="http://schemas.microsoft.com/office/drawing/2014/main" id="{75881404-F879-4DB6-815B-F9CEB176A4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588803" y="2950495"/>
                        <a:ext cx="2110472" cy="5418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" name="Object 418">
            <a:extLst>
              <a:ext uri="{FF2B5EF4-FFF2-40B4-BE49-F238E27FC236}">
                <a16:creationId xmlns:a16="http://schemas.microsoft.com/office/drawing/2014/main" id="{213ECE7A-2C31-4D71-B401-0B6325719E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5523770"/>
              </p:ext>
            </p:extLst>
          </p:nvPr>
        </p:nvGraphicFramePr>
        <p:xfrm>
          <a:off x="2813231" y="2913010"/>
          <a:ext cx="2197100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977760" imgH="291960" progId="Equation.DSMT4">
                  <p:embed/>
                </p:oleObj>
              </mc:Choice>
              <mc:Fallback>
                <p:oleObj name="Equation" r:id="rId44" imgW="977760" imgH="291960" progId="Equation.DSMT4">
                  <p:embed/>
                  <p:pic>
                    <p:nvPicPr>
                      <p:cNvPr id="419" name="Object 418">
                        <a:extLst>
                          <a:ext uri="{FF2B5EF4-FFF2-40B4-BE49-F238E27FC236}">
                            <a16:creationId xmlns:a16="http://schemas.microsoft.com/office/drawing/2014/main" id="{213ECE7A-2C31-4D71-B401-0B6325719E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2813231" y="2913010"/>
                        <a:ext cx="2197100" cy="655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1" name="Object 420">
            <a:extLst>
              <a:ext uri="{FF2B5EF4-FFF2-40B4-BE49-F238E27FC236}">
                <a16:creationId xmlns:a16="http://schemas.microsoft.com/office/drawing/2014/main" id="{F81384B6-D9D2-43A7-838B-6D55A776BF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5001854"/>
              </p:ext>
            </p:extLst>
          </p:nvPr>
        </p:nvGraphicFramePr>
        <p:xfrm>
          <a:off x="708234" y="3921366"/>
          <a:ext cx="2024062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901440" imgH="393480" progId="Equation.DSMT4">
                  <p:embed/>
                </p:oleObj>
              </mc:Choice>
              <mc:Fallback>
                <p:oleObj name="Equation" r:id="rId46" imgW="901440" imgH="393480" progId="Equation.DSMT4">
                  <p:embed/>
                  <p:pic>
                    <p:nvPicPr>
                      <p:cNvPr id="421" name="Object 420">
                        <a:extLst>
                          <a:ext uri="{FF2B5EF4-FFF2-40B4-BE49-F238E27FC236}">
                            <a16:creationId xmlns:a16="http://schemas.microsoft.com/office/drawing/2014/main" id="{F81384B6-D9D2-43A7-838B-6D55A776BF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708234" y="3921366"/>
                        <a:ext cx="2024062" cy="884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2" name="Object 421">
            <a:extLst>
              <a:ext uri="{FF2B5EF4-FFF2-40B4-BE49-F238E27FC236}">
                <a16:creationId xmlns:a16="http://schemas.microsoft.com/office/drawing/2014/main" id="{41C96701-03D8-48AD-8A8D-7D61E3A683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2001576"/>
              </p:ext>
            </p:extLst>
          </p:nvPr>
        </p:nvGraphicFramePr>
        <p:xfrm>
          <a:off x="2881313" y="3832225"/>
          <a:ext cx="2111375" cy="105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939600" imgH="469800" progId="Equation.DSMT4">
                  <p:embed/>
                </p:oleObj>
              </mc:Choice>
              <mc:Fallback>
                <p:oleObj name="Equation" r:id="rId48" imgW="939600" imgH="469800" progId="Equation.DSMT4">
                  <p:embed/>
                  <p:pic>
                    <p:nvPicPr>
                      <p:cNvPr id="422" name="Object 421">
                        <a:extLst>
                          <a:ext uri="{FF2B5EF4-FFF2-40B4-BE49-F238E27FC236}">
                            <a16:creationId xmlns:a16="http://schemas.microsoft.com/office/drawing/2014/main" id="{41C96701-03D8-48AD-8A8D-7D61E3A683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2881313" y="3832225"/>
                        <a:ext cx="2111375" cy="1055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3" name="Object 422">
            <a:extLst>
              <a:ext uri="{FF2B5EF4-FFF2-40B4-BE49-F238E27FC236}">
                <a16:creationId xmlns:a16="http://schemas.microsoft.com/office/drawing/2014/main" id="{9F235DC6-F65A-46FF-805E-7FD8E50821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6520591"/>
              </p:ext>
            </p:extLst>
          </p:nvPr>
        </p:nvGraphicFramePr>
        <p:xfrm>
          <a:off x="410554" y="5326821"/>
          <a:ext cx="356235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587240" imgH="279360" progId="Equation.DSMT4">
                  <p:embed/>
                </p:oleObj>
              </mc:Choice>
              <mc:Fallback>
                <p:oleObj name="Equation" r:id="rId50" imgW="1587240" imgH="279360" progId="Equation.DSMT4">
                  <p:embed/>
                  <p:pic>
                    <p:nvPicPr>
                      <p:cNvPr id="423" name="Object 422">
                        <a:extLst>
                          <a:ext uri="{FF2B5EF4-FFF2-40B4-BE49-F238E27FC236}">
                            <a16:creationId xmlns:a16="http://schemas.microsoft.com/office/drawing/2014/main" id="{9F235DC6-F65A-46FF-805E-7FD8E50821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410554" y="5326821"/>
                        <a:ext cx="3562350" cy="627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4" name="Object 423">
            <a:extLst>
              <a:ext uri="{FF2B5EF4-FFF2-40B4-BE49-F238E27FC236}">
                <a16:creationId xmlns:a16="http://schemas.microsoft.com/office/drawing/2014/main" id="{B267E084-ED87-4A2B-A1BD-202193BC76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154704"/>
              </p:ext>
            </p:extLst>
          </p:nvPr>
        </p:nvGraphicFramePr>
        <p:xfrm>
          <a:off x="4006522" y="5299834"/>
          <a:ext cx="36195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612800" imgH="291960" progId="Equation.DSMT4">
                  <p:embed/>
                </p:oleObj>
              </mc:Choice>
              <mc:Fallback>
                <p:oleObj name="Equation" r:id="rId52" imgW="1612800" imgH="291960" progId="Equation.DSMT4">
                  <p:embed/>
                  <p:pic>
                    <p:nvPicPr>
                      <p:cNvPr id="424" name="Object 423">
                        <a:extLst>
                          <a:ext uri="{FF2B5EF4-FFF2-40B4-BE49-F238E27FC236}">
                            <a16:creationId xmlns:a16="http://schemas.microsoft.com/office/drawing/2014/main" id="{B267E084-ED87-4A2B-A1BD-202193BC76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4006522" y="5299834"/>
                        <a:ext cx="3619500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875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40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1" dur="5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2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3" dur="5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000"/>
                            </p:stCondLst>
                            <p:childTnLst>
                              <p:par>
                                <p:cTn id="1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4" dur="5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5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00"/>
                            </p:stCondLst>
                            <p:childTnLst>
                              <p:par>
                                <p:cTn id="19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500"/>
                            </p:stCondLst>
                            <p:childTnLst>
                              <p:par>
                                <p:cTn id="21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3"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500"/>
                            </p:stCondLst>
                            <p:childTnLst>
                              <p:par>
                                <p:cTn id="24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20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20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" grpId="0" animBg="1"/>
      <p:bldP spid="214" grpId="0" animBg="1"/>
      <p:bldP spid="298" grpId="0" animBg="1"/>
      <p:bldP spid="405" grpId="0" animBg="1"/>
      <p:bldP spid="406" grpId="0" animBg="1"/>
      <p:bldP spid="406" grpId="1" animBg="1"/>
      <p:bldP spid="407" grpId="0" animBg="1"/>
      <p:bldP spid="407" grpId="1" animBg="1"/>
      <p:bldP spid="408" grpId="0" animBg="1"/>
      <p:bldP spid="408" grpId="1" animBg="1"/>
      <p:bldP spid="409" grpId="0" animBg="1"/>
      <p:bldP spid="409" grpId="1" animBg="1"/>
      <p:bldP spid="410" grpId="0" animBg="1"/>
      <p:bldP spid="410" grpId="1" animBg="1"/>
      <p:bldP spid="411" grpId="0" animBg="1"/>
      <p:bldP spid="411" grpId="1" animBg="1"/>
      <p:bldP spid="412" grpId="0" animBg="1"/>
      <p:bldP spid="412" grpId="1" animBg="1"/>
      <p:bldP spid="413" grpId="0" animBg="1"/>
      <p:bldP spid="413" grpId="1" animBg="1"/>
      <p:bldP spid="414" grpId="0" animBg="1"/>
      <p:bldP spid="414" grpId="1" animBg="1"/>
      <p:bldP spid="416" grpId="0" animBg="1"/>
      <p:bldP spid="4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A5398-288D-4CFE-8546-EE7DDBE3A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55095"/>
          </a:xfrm>
        </p:spPr>
        <p:txBody>
          <a:bodyPr/>
          <a:lstStyle/>
          <a:p>
            <a:r>
              <a:rPr lang="en-US" dirty="0"/>
              <a:t>Graphing Reflections: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F4BAC8F-AFBA-4DB9-A913-C6490A7C0ECD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47133" y="889001"/>
                <a:ext cx="11252200" cy="868680"/>
              </a:xfrm>
            </p:spPr>
            <p:txBody>
              <a:bodyPr>
                <a:normAutofit/>
              </a:bodyPr>
              <a:lstStyle/>
              <a:p>
                <a:r>
                  <a:rPr lang="en-US" sz="2200" dirty="0"/>
                  <a:t>When graphing a horizontal reflection: 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2200" dirty="0"/>
                  <a:t>  , the graph is reflected over the “Y” axis, multiply all the “x” coordinates by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2200" dirty="0"/>
                  <a:t>.  The y-coordinates will stay the same!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F4BAC8F-AFBA-4DB9-A913-C6490A7C0E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47133" y="889001"/>
                <a:ext cx="11252200" cy="868680"/>
              </a:xfrm>
              <a:blipFill>
                <a:blip r:embed="rId3"/>
                <a:stretch>
                  <a:fillRect l="-217" t="-4930" r="-1029" b="-21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7">
            <a:extLst>
              <a:ext uri="{FF2B5EF4-FFF2-40B4-BE49-F238E27FC236}">
                <a16:creationId xmlns:a16="http://schemas.microsoft.com/office/drawing/2014/main" id="{06D493EC-3696-4C75-8EFF-DA8C09DA66E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9696" y="3748617"/>
            <a:ext cx="3271837" cy="2851150"/>
            <a:chOff x="256" y="1240"/>
            <a:chExt cx="2556" cy="2916"/>
          </a:xfrm>
        </p:grpSpPr>
        <p:sp>
          <p:nvSpPr>
            <p:cNvPr id="5" name="AutoShape 6">
              <a:extLst>
                <a:ext uri="{FF2B5EF4-FFF2-40B4-BE49-F238E27FC236}">
                  <a16:creationId xmlns:a16="http://schemas.microsoft.com/office/drawing/2014/main" id="{B6E035C0-926B-4F9C-B4F0-A4967901E3E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122ADBC2-DE49-4162-BCC7-0954DACC0B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" name="Line 9">
              <a:extLst>
                <a:ext uri="{FF2B5EF4-FFF2-40B4-BE49-F238E27FC236}">
                  <a16:creationId xmlns:a16="http://schemas.microsoft.com/office/drawing/2014/main" id="{B956FF31-2EF9-47E3-8742-F3C717E6B5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10">
              <a:extLst>
                <a:ext uri="{FF2B5EF4-FFF2-40B4-BE49-F238E27FC236}">
                  <a16:creationId xmlns:a16="http://schemas.microsoft.com/office/drawing/2014/main" id="{053388D2-06CE-4592-A93B-84559095BC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1">
              <a:extLst>
                <a:ext uri="{FF2B5EF4-FFF2-40B4-BE49-F238E27FC236}">
                  <a16:creationId xmlns:a16="http://schemas.microsoft.com/office/drawing/2014/main" id="{6101AB92-6BA0-4D39-AD5F-E766CAEE13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2">
              <a:extLst>
                <a:ext uri="{FF2B5EF4-FFF2-40B4-BE49-F238E27FC236}">
                  <a16:creationId xmlns:a16="http://schemas.microsoft.com/office/drawing/2014/main" id="{B1A8D208-CE5D-4029-A289-C790D1A6F9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3">
              <a:extLst>
                <a:ext uri="{FF2B5EF4-FFF2-40B4-BE49-F238E27FC236}">
                  <a16:creationId xmlns:a16="http://schemas.microsoft.com/office/drawing/2014/main" id="{CB0E5CED-1A0F-4951-8A44-AAA5B04AC0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4">
              <a:extLst>
                <a:ext uri="{FF2B5EF4-FFF2-40B4-BE49-F238E27FC236}">
                  <a16:creationId xmlns:a16="http://schemas.microsoft.com/office/drawing/2014/main" id="{B3AC5AB9-BC16-4314-A8C0-AD2502FD4D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5">
              <a:extLst>
                <a:ext uri="{FF2B5EF4-FFF2-40B4-BE49-F238E27FC236}">
                  <a16:creationId xmlns:a16="http://schemas.microsoft.com/office/drawing/2014/main" id="{AAC872C7-8EA4-4C13-A91B-7CEB975803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16">
              <a:extLst>
                <a:ext uri="{FF2B5EF4-FFF2-40B4-BE49-F238E27FC236}">
                  <a16:creationId xmlns:a16="http://schemas.microsoft.com/office/drawing/2014/main" id="{E2ED4862-2CAE-4618-A6E1-B14AC2E7F7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17">
              <a:extLst>
                <a:ext uri="{FF2B5EF4-FFF2-40B4-BE49-F238E27FC236}">
                  <a16:creationId xmlns:a16="http://schemas.microsoft.com/office/drawing/2014/main" id="{D266F901-D03F-4AD2-997B-8578C82FC3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18">
              <a:extLst>
                <a:ext uri="{FF2B5EF4-FFF2-40B4-BE49-F238E27FC236}">
                  <a16:creationId xmlns:a16="http://schemas.microsoft.com/office/drawing/2014/main" id="{CE8C9AAE-6D94-41FE-90F7-D4481CA4DE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9">
              <a:extLst>
                <a:ext uri="{FF2B5EF4-FFF2-40B4-BE49-F238E27FC236}">
                  <a16:creationId xmlns:a16="http://schemas.microsoft.com/office/drawing/2014/main" id="{292DCD37-73B1-40A0-83CB-B8B0AD40E7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0">
              <a:extLst>
                <a:ext uri="{FF2B5EF4-FFF2-40B4-BE49-F238E27FC236}">
                  <a16:creationId xmlns:a16="http://schemas.microsoft.com/office/drawing/2014/main" id="{4CFB4953-6A95-4F0F-8606-3D89904B64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1">
              <a:extLst>
                <a:ext uri="{FF2B5EF4-FFF2-40B4-BE49-F238E27FC236}">
                  <a16:creationId xmlns:a16="http://schemas.microsoft.com/office/drawing/2014/main" id="{65F3303F-C27A-4342-A3BA-667E940AEC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2">
              <a:extLst>
                <a:ext uri="{FF2B5EF4-FFF2-40B4-BE49-F238E27FC236}">
                  <a16:creationId xmlns:a16="http://schemas.microsoft.com/office/drawing/2014/main" id="{7A09E23B-81E4-43A7-A32A-D88A28737A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3">
              <a:extLst>
                <a:ext uri="{FF2B5EF4-FFF2-40B4-BE49-F238E27FC236}">
                  <a16:creationId xmlns:a16="http://schemas.microsoft.com/office/drawing/2014/main" id="{3C6E3F77-3AB8-44FE-A376-B861CE942D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4">
              <a:extLst>
                <a:ext uri="{FF2B5EF4-FFF2-40B4-BE49-F238E27FC236}">
                  <a16:creationId xmlns:a16="http://schemas.microsoft.com/office/drawing/2014/main" id="{3C94CC31-7407-4E81-9C06-762E10C54F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5">
              <a:extLst>
                <a:ext uri="{FF2B5EF4-FFF2-40B4-BE49-F238E27FC236}">
                  <a16:creationId xmlns:a16="http://schemas.microsoft.com/office/drawing/2014/main" id="{90E87EA2-EAB3-4AA2-A62D-D1144DB7D7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6">
              <a:extLst>
                <a:ext uri="{FF2B5EF4-FFF2-40B4-BE49-F238E27FC236}">
                  <a16:creationId xmlns:a16="http://schemas.microsoft.com/office/drawing/2014/main" id="{6B6E3550-DA01-4AFD-980E-8C1E268041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7">
              <a:extLst>
                <a:ext uri="{FF2B5EF4-FFF2-40B4-BE49-F238E27FC236}">
                  <a16:creationId xmlns:a16="http://schemas.microsoft.com/office/drawing/2014/main" id="{1409DB8F-D3C0-4E18-98F6-33A47E8712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8">
              <a:extLst>
                <a:ext uri="{FF2B5EF4-FFF2-40B4-BE49-F238E27FC236}">
                  <a16:creationId xmlns:a16="http://schemas.microsoft.com/office/drawing/2014/main" id="{6DBEE515-E7CB-421D-99CC-1C6235658A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9">
              <a:extLst>
                <a:ext uri="{FF2B5EF4-FFF2-40B4-BE49-F238E27FC236}">
                  <a16:creationId xmlns:a16="http://schemas.microsoft.com/office/drawing/2014/main" id="{5D5427C1-862A-4170-8B36-DA46D138E1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0">
              <a:extLst>
                <a:ext uri="{FF2B5EF4-FFF2-40B4-BE49-F238E27FC236}">
                  <a16:creationId xmlns:a16="http://schemas.microsoft.com/office/drawing/2014/main" id="{EFDFAA38-947A-43D1-840A-D435A00F65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1">
              <a:extLst>
                <a:ext uri="{FF2B5EF4-FFF2-40B4-BE49-F238E27FC236}">
                  <a16:creationId xmlns:a16="http://schemas.microsoft.com/office/drawing/2014/main" id="{23E5451E-4C6E-40F7-BC38-2DCB129CBF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2">
              <a:extLst>
                <a:ext uri="{FF2B5EF4-FFF2-40B4-BE49-F238E27FC236}">
                  <a16:creationId xmlns:a16="http://schemas.microsoft.com/office/drawing/2014/main" id="{3E02A11B-374A-4BE3-8E27-0BBEB524EE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3">
              <a:extLst>
                <a:ext uri="{FF2B5EF4-FFF2-40B4-BE49-F238E27FC236}">
                  <a16:creationId xmlns:a16="http://schemas.microsoft.com/office/drawing/2014/main" id="{9A47614E-95AC-46F7-98C6-D8E21C93C2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4">
              <a:extLst>
                <a:ext uri="{FF2B5EF4-FFF2-40B4-BE49-F238E27FC236}">
                  <a16:creationId xmlns:a16="http://schemas.microsoft.com/office/drawing/2014/main" id="{53DECA13-4AAC-46D5-A3BA-61426528E8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5">
              <a:extLst>
                <a:ext uri="{FF2B5EF4-FFF2-40B4-BE49-F238E27FC236}">
                  <a16:creationId xmlns:a16="http://schemas.microsoft.com/office/drawing/2014/main" id="{EF627CD0-364E-4C5A-AE19-3F970940E5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36">
              <a:extLst>
                <a:ext uri="{FF2B5EF4-FFF2-40B4-BE49-F238E27FC236}">
                  <a16:creationId xmlns:a16="http://schemas.microsoft.com/office/drawing/2014/main" id="{A568E4AB-5EB8-4A6C-9098-1672A05770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37">
              <a:extLst>
                <a:ext uri="{FF2B5EF4-FFF2-40B4-BE49-F238E27FC236}">
                  <a16:creationId xmlns:a16="http://schemas.microsoft.com/office/drawing/2014/main" id="{25CB4E34-A781-4449-A07E-C40B244C56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38">
              <a:extLst>
                <a:ext uri="{FF2B5EF4-FFF2-40B4-BE49-F238E27FC236}">
                  <a16:creationId xmlns:a16="http://schemas.microsoft.com/office/drawing/2014/main" id="{854C5965-5DF0-4835-ABBB-3DE010CD1B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9">
              <a:extLst>
                <a:ext uri="{FF2B5EF4-FFF2-40B4-BE49-F238E27FC236}">
                  <a16:creationId xmlns:a16="http://schemas.microsoft.com/office/drawing/2014/main" id="{991B7E9D-BFD1-4E5C-A06C-A334CF6B15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0">
              <a:extLst>
                <a:ext uri="{FF2B5EF4-FFF2-40B4-BE49-F238E27FC236}">
                  <a16:creationId xmlns:a16="http://schemas.microsoft.com/office/drawing/2014/main" id="{C3B14F88-F928-4987-AB60-D13573C92E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1">
              <a:extLst>
                <a:ext uri="{FF2B5EF4-FFF2-40B4-BE49-F238E27FC236}">
                  <a16:creationId xmlns:a16="http://schemas.microsoft.com/office/drawing/2014/main" id="{73631042-5CF4-45C6-B643-69769D080F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2">
              <a:extLst>
                <a:ext uri="{FF2B5EF4-FFF2-40B4-BE49-F238E27FC236}">
                  <a16:creationId xmlns:a16="http://schemas.microsoft.com/office/drawing/2014/main" id="{AEC4836E-26D5-4906-AFC2-EC059B5F64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3">
              <a:extLst>
                <a:ext uri="{FF2B5EF4-FFF2-40B4-BE49-F238E27FC236}">
                  <a16:creationId xmlns:a16="http://schemas.microsoft.com/office/drawing/2014/main" id="{28CAC3E5-DDEF-4C08-91F5-5E107A889C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4">
              <a:extLst>
                <a:ext uri="{FF2B5EF4-FFF2-40B4-BE49-F238E27FC236}">
                  <a16:creationId xmlns:a16="http://schemas.microsoft.com/office/drawing/2014/main" id="{27B8EBCF-7370-46D1-99C2-EC2FFCCB42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45">
              <a:extLst>
                <a:ext uri="{FF2B5EF4-FFF2-40B4-BE49-F238E27FC236}">
                  <a16:creationId xmlns:a16="http://schemas.microsoft.com/office/drawing/2014/main" id="{749FAE35-E714-4DC0-B56C-CB291330D9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46">
              <a:extLst>
                <a:ext uri="{FF2B5EF4-FFF2-40B4-BE49-F238E27FC236}">
                  <a16:creationId xmlns:a16="http://schemas.microsoft.com/office/drawing/2014/main" id="{C26A689B-6CA8-4549-93DE-FB96DCAB23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47">
              <a:extLst>
                <a:ext uri="{FF2B5EF4-FFF2-40B4-BE49-F238E27FC236}">
                  <a16:creationId xmlns:a16="http://schemas.microsoft.com/office/drawing/2014/main" id="{610A25FA-FF31-44B9-B1DB-BDC1E9C23D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48">
              <a:extLst>
                <a:ext uri="{FF2B5EF4-FFF2-40B4-BE49-F238E27FC236}">
                  <a16:creationId xmlns:a16="http://schemas.microsoft.com/office/drawing/2014/main" id="{513C18DD-C9D4-4EFC-8AF2-8C95BA223B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49">
              <a:extLst>
                <a:ext uri="{FF2B5EF4-FFF2-40B4-BE49-F238E27FC236}">
                  <a16:creationId xmlns:a16="http://schemas.microsoft.com/office/drawing/2014/main" id="{519D98FF-D569-43CD-9BCE-70E653651F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0">
              <a:extLst>
                <a:ext uri="{FF2B5EF4-FFF2-40B4-BE49-F238E27FC236}">
                  <a16:creationId xmlns:a16="http://schemas.microsoft.com/office/drawing/2014/main" id="{20536694-F70C-4DA1-B7C4-82B888AFB6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51">
              <a:extLst>
                <a:ext uri="{FF2B5EF4-FFF2-40B4-BE49-F238E27FC236}">
                  <a16:creationId xmlns:a16="http://schemas.microsoft.com/office/drawing/2014/main" id="{CF7BE839-C8AB-4417-B6F4-AD649950C1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52">
              <a:extLst>
                <a:ext uri="{FF2B5EF4-FFF2-40B4-BE49-F238E27FC236}">
                  <a16:creationId xmlns:a16="http://schemas.microsoft.com/office/drawing/2014/main" id="{0D4C9A9A-EBAF-4C7C-969D-2E37D17C6E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Rectangle 53">
              <a:extLst>
                <a:ext uri="{FF2B5EF4-FFF2-40B4-BE49-F238E27FC236}">
                  <a16:creationId xmlns:a16="http://schemas.microsoft.com/office/drawing/2014/main" id="{1DBDC45E-63A1-4BD1-B7DE-9FB30166D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2506"/>
              <a:ext cx="77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2" name="Freeform 54">
              <a:extLst>
                <a:ext uri="{FF2B5EF4-FFF2-40B4-BE49-F238E27FC236}">
                  <a16:creationId xmlns:a16="http://schemas.microsoft.com/office/drawing/2014/main" id="{20062D4D-A8A9-414A-8B0A-B5BFC382FE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3" name="Line 55">
              <a:extLst>
                <a:ext uri="{FF2B5EF4-FFF2-40B4-BE49-F238E27FC236}">
                  <a16:creationId xmlns:a16="http://schemas.microsoft.com/office/drawing/2014/main" id="{BAE1380E-CDDD-48EF-BC0A-294349699B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56">
              <a:extLst>
                <a:ext uri="{FF2B5EF4-FFF2-40B4-BE49-F238E27FC236}">
                  <a16:creationId xmlns:a16="http://schemas.microsoft.com/office/drawing/2014/main" id="{17A7E207-2000-43B0-9DFA-1BC02D93EC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57">
              <a:extLst>
                <a:ext uri="{FF2B5EF4-FFF2-40B4-BE49-F238E27FC236}">
                  <a16:creationId xmlns:a16="http://schemas.microsoft.com/office/drawing/2014/main" id="{3ADAF714-5AD3-477D-9D25-679570F52C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58">
              <a:extLst>
                <a:ext uri="{FF2B5EF4-FFF2-40B4-BE49-F238E27FC236}">
                  <a16:creationId xmlns:a16="http://schemas.microsoft.com/office/drawing/2014/main" id="{66FD18FE-E26E-4E2A-B776-FAFA7B79E1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Rectangle 59">
              <a:extLst>
                <a:ext uri="{FF2B5EF4-FFF2-40B4-BE49-F238E27FC236}">
                  <a16:creationId xmlns:a16="http://schemas.microsoft.com/office/drawing/2014/main" id="{D262097E-E4B0-4B2F-A5DE-571B505996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" y="1240"/>
              <a:ext cx="77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8" name="Freeform 60">
              <a:extLst>
                <a:ext uri="{FF2B5EF4-FFF2-40B4-BE49-F238E27FC236}">
                  <a16:creationId xmlns:a16="http://schemas.microsoft.com/office/drawing/2014/main" id="{8A292E49-B17E-481B-8C64-44B8B910FE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9" name="Rectangle 61">
              <a:extLst>
                <a:ext uri="{FF2B5EF4-FFF2-40B4-BE49-F238E27FC236}">
                  <a16:creationId xmlns:a16="http://schemas.microsoft.com/office/drawing/2014/main" id="{11D889A9-08D9-4993-BF01-B0C6FF4FAF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0" name="Line 62">
              <a:extLst>
                <a:ext uri="{FF2B5EF4-FFF2-40B4-BE49-F238E27FC236}">
                  <a16:creationId xmlns:a16="http://schemas.microsoft.com/office/drawing/2014/main" id="{4D6B89A7-BC28-4637-A5C1-0BC125A55B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Rectangle 63">
              <a:extLst>
                <a:ext uri="{FF2B5EF4-FFF2-40B4-BE49-F238E27FC236}">
                  <a16:creationId xmlns:a16="http://schemas.microsoft.com/office/drawing/2014/main" id="{B0D7AF34-F09B-4ACF-BAF4-D6A434A081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62" name="Line 64">
              <a:extLst>
                <a:ext uri="{FF2B5EF4-FFF2-40B4-BE49-F238E27FC236}">
                  <a16:creationId xmlns:a16="http://schemas.microsoft.com/office/drawing/2014/main" id="{CB56CF2F-6339-4CC3-98C7-76D20C4943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Rectangle 65">
              <a:extLst>
                <a:ext uri="{FF2B5EF4-FFF2-40B4-BE49-F238E27FC236}">
                  <a16:creationId xmlns:a16="http://schemas.microsoft.com/office/drawing/2014/main" id="{76B9024B-FD5D-4DA4-BBB5-672B031E5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4" name="Line 66">
              <a:extLst>
                <a:ext uri="{FF2B5EF4-FFF2-40B4-BE49-F238E27FC236}">
                  <a16:creationId xmlns:a16="http://schemas.microsoft.com/office/drawing/2014/main" id="{F3D0E761-1DA7-4C00-9184-D4E0AB50A7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Rectangle 67">
              <a:extLst>
                <a:ext uri="{FF2B5EF4-FFF2-40B4-BE49-F238E27FC236}">
                  <a16:creationId xmlns:a16="http://schemas.microsoft.com/office/drawing/2014/main" id="{364A464D-D926-4F7C-920F-E53F2F319C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66" name="Line 68">
              <a:extLst>
                <a:ext uri="{FF2B5EF4-FFF2-40B4-BE49-F238E27FC236}">
                  <a16:creationId xmlns:a16="http://schemas.microsoft.com/office/drawing/2014/main" id="{0000F004-8D2B-4DD8-A445-AD947FA3F2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69">
              <a:extLst>
                <a:ext uri="{FF2B5EF4-FFF2-40B4-BE49-F238E27FC236}">
                  <a16:creationId xmlns:a16="http://schemas.microsoft.com/office/drawing/2014/main" id="{DF089A6B-6CC5-43E0-BB74-D7674D720E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8" name="Line 70">
              <a:extLst>
                <a:ext uri="{FF2B5EF4-FFF2-40B4-BE49-F238E27FC236}">
                  <a16:creationId xmlns:a16="http://schemas.microsoft.com/office/drawing/2014/main" id="{76D595AA-D655-45DB-834B-75A40ABFD2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71">
              <a:extLst>
                <a:ext uri="{FF2B5EF4-FFF2-40B4-BE49-F238E27FC236}">
                  <a16:creationId xmlns:a16="http://schemas.microsoft.com/office/drawing/2014/main" id="{8DC68EC3-CBD4-4105-BD43-91020245D3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0" name="Rectangle 72">
              <a:extLst>
                <a:ext uri="{FF2B5EF4-FFF2-40B4-BE49-F238E27FC236}">
                  <a16:creationId xmlns:a16="http://schemas.microsoft.com/office/drawing/2014/main" id="{0A2DAE32-EDF8-4793-B8DF-5DEDB3ED6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1" name="Line 73">
              <a:extLst>
                <a:ext uri="{FF2B5EF4-FFF2-40B4-BE49-F238E27FC236}">
                  <a16:creationId xmlns:a16="http://schemas.microsoft.com/office/drawing/2014/main" id="{76D90802-64D9-4004-B650-11332E26F7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74">
              <a:extLst>
                <a:ext uri="{FF2B5EF4-FFF2-40B4-BE49-F238E27FC236}">
                  <a16:creationId xmlns:a16="http://schemas.microsoft.com/office/drawing/2014/main" id="{092ED382-15CB-4A6B-A4A2-08EB1E193E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3" name="Line 75">
              <a:extLst>
                <a:ext uri="{FF2B5EF4-FFF2-40B4-BE49-F238E27FC236}">
                  <a16:creationId xmlns:a16="http://schemas.microsoft.com/office/drawing/2014/main" id="{5DC33A55-580A-4D28-996F-AC02D7E89F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Rectangle 76">
              <a:extLst>
                <a:ext uri="{FF2B5EF4-FFF2-40B4-BE49-F238E27FC236}">
                  <a16:creationId xmlns:a16="http://schemas.microsoft.com/office/drawing/2014/main" id="{EBC6123B-3AB8-4B1A-8DCA-58F730E56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5" name="Line 77">
              <a:extLst>
                <a:ext uri="{FF2B5EF4-FFF2-40B4-BE49-F238E27FC236}">
                  <a16:creationId xmlns:a16="http://schemas.microsoft.com/office/drawing/2014/main" id="{C4BE7C6E-F3EA-46B3-8EB2-77C41DA43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Rectangle 78">
              <a:extLst>
                <a:ext uri="{FF2B5EF4-FFF2-40B4-BE49-F238E27FC236}">
                  <a16:creationId xmlns:a16="http://schemas.microsoft.com/office/drawing/2014/main" id="{524D01B5-DCB6-4691-9C12-1E395E4DF9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6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7" name="Line 79">
              <a:extLst>
                <a:ext uri="{FF2B5EF4-FFF2-40B4-BE49-F238E27FC236}">
                  <a16:creationId xmlns:a16="http://schemas.microsoft.com/office/drawing/2014/main" id="{0906DB5B-AC17-4B7F-9A95-4467061EC0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Rectangle 80">
              <a:extLst>
                <a:ext uri="{FF2B5EF4-FFF2-40B4-BE49-F238E27FC236}">
                  <a16:creationId xmlns:a16="http://schemas.microsoft.com/office/drawing/2014/main" id="{58FCAFB6-305A-4B81-8083-3B8D7D46A1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6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9" name="Line 81">
              <a:extLst>
                <a:ext uri="{FF2B5EF4-FFF2-40B4-BE49-F238E27FC236}">
                  <a16:creationId xmlns:a16="http://schemas.microsoft.com/office/drawing/2014/main" id="{FD5605F1-28AF-432A-A578-A2A7F16EC5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Rectangle 82">
              <a:extLst>
                <a:ext uri="{FF2B5EF4-FFF2-40B4-BE49-F238E27FC236}">
                  <a16:creationId xmlns:a16="http://schemas.microsoft.com/office/drawing/2014/main" id="{92A67709-B300-407E-AAF9-9C97DCD8BD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6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1" name="Rectangle 83">
              <a:extLst>
                <a:ext uri="{FF2B5EF4-FFF2-40B4-BE49-F238E27FC236}">
                  <a16:creationId xmlns:a16="http://schemas.microsoft.com/office/drawing/2014/main" id="{AC8CBD70-F391-48CE-9DD9-58AE6297AD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84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82" name="Line 84">
              <a:extLst>
                <a:ext uri="{FF2B5EF4-FFF2-40B4-BE49-F238E27FC236}">
                  <a16:creationId xmlns:a16="http://schemas.microsoft.com/office/drawing/2014/main" id="{95C20646-40C2-482A-9E81-7C6E9276D2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85">
              <a:extLst>
                <a:ext uri="{FF2B5EF4-FFF2-40B4-BE49-F238E27FC236}">
                  <a16:creationId xmlns:a16="http://schemas.microsoft.com/office/drawing/2014/main" id="{8EF96EB0-C641-4976-B947-8E054B2ABB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60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4" name="Line 86">
              <a:extLst>
                <a:ext uri="{FF2B5EF4-FFF2-40B4-BE49-F238E27FC236}">
                  <a16:creationId xmlns:a16="http://schemas.microsoft.com/office/drawing/2014/main" id="{172E9F21-4F55-4E1E-B08C-2B44595BB0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87">
              <a:extLst>
                <a:ext uri="{FF2B5EF4-FFF2-40B4-BE49-F238E27FC236}">
                  <a16:creationId xmlns:a16="http://schemas.microsoft.com/office/drawing/2014/main" id="{D9C605EB-D672-42BF-AE71-EEB912C105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36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86" name="Line 88">
              <a:extLst>
                <a:ext uri="{FF2B5EF4-FFF2-40B4-BE49-F238E27FC236}">
                  <a16:creationId xmlns:a16="http://schemas.microsoft.com/office/drawing/2014/main" id="{56D0632F-44E6-4CE4-B8BA-9F9CF0D72F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89">
              <a:extLst>
                <a:ext uri="{FF2B5EF4-FFF2-40B4-BE49-F238E27FC236}">
                  <a16:creationId xmlns:a16="http://schemas.microsoft.com/office/drawing/2014/main" id="{9DA66D6D-5B1A-48A4-A957-0A417F0815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12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8" name="Line 90">
              <a:extLst>
                <a:ext uri="{FF2B5EF4-FFF2-40B4-BE49-F238E27FC236}">
                  <a16:creationId xmlns:a16="http://schemas.microsoft.com/office/drawing/2014/main" id="{52468F35-D6BA-46D3-95FB-225C9D8709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91">
              <a:extLst>
                <a:ext uri="{FF2B5EF4-FFF2-40B4-BE49-F238E27FC236}">
                  <a16:creationId xmlns:a16="http://schemas.microsoft.com/office/drawing/2014/main" id="{B2AE22B4-EA10-4987-858C-D68AC7C8C6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288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90" name="Line 92">
              <a:extLst>
                <a:ext uri="{FF2B5EF4-FFF2-40B4-BE49-F238E27FC236}">
                  <a16:creationId xmlns:a16="http://schemas.microsoft.com/office/drawing/2014/main" id="{0E5CED9D-733B-4044-A1DC-03B48553FF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93">
              <a:extLst>
                <a:ext uri="{FF2B5EF4-FFF2-40B4-BE49-F238E27FC236}">
                  <a16:creationId xmlns:a16="http://schemas.microsoft.com/office/drawing/2014/main" id="{BC13C14C-37FB-42AB-8AE8-64F5CAE30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39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92" name="Line 94">
              <a:extLst>
                <a:ext uri="{FF2B5EF4-FFF2-40B4-BE49-F238E27FC236}">
                  <a16:creationId xmlns:a16="http://schemas.microsoft.com/office/drawing/2014/main" id="{9F4C289C-738D-4B07-A948-E73025569F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Rectangle 95">
              <a:extLst>
                <a:ext uri="{FF2B5EF4-FFF2-40B4-BE49-F238E27FC236}">
                  <a16:creationId xmlns:a16="http://schemas.microsoft.com/office/drawing/2014/main" id="{D5F45763-6DF7-4633-81B8-27C9FD2915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15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94" name="Line 96">
              <a:extLst>
                <a:ext uri="{FF2B5EF4-FFF2-40B4-BE49-F238E27FC236}">
                  <a16:creationId xmlns:a16="http://schemas.microsoft.com/office/drawing/2014/main" id="{6F690A62-0912-401C-9B36-DBFCD3696A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Rectangle 97">
              <a:extLst>
                <a:ext uri="{FF2B5EF4-FFF2-40B4-BE49-F238E27FC236}">
                  <a16:creationId xmlns:a16="http://schemas.microsoft.com/office/drawing/2014/main" id="{BC7462A2-84C6-4D3E-975C-A541D57DC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91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96" name="Line 98">
              <a:extLst>
                <a:ext uri="{FF2B5EF4-FFF2-40B4-BE49-F238E27FC236}">
                  <a16:creationId xmlns:a16="http://schemas.microsoft.com/office/drawing/2014/main" id="{A28D65F1-690B-484E-B712-66268FE805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Rectangle 99">
              <a:extLst>
                <a:ext uri="{FF2B5EF4-FFF2-40B4-BE49-F238E27FC236}">
                  <a16:creationId xmlns:a16="http://schemas.microsoft.com/office/drawing/2014/main" id="{232F5982-4016-47DA-AAD0-6F12A00A9D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67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8" name="Line 100">
              <a:extLst>
                <a:ext uri="{FF2B5EF4-FFF2-40B4-BE49-F238E27FC236}">
                  <a16:creationId xmlns:a16="http://schemas.microsoft.com/office/drawing/2014/main" id="{FDCC1A15-C47A-4B6D-A196-42D33F531C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Rectangle 101">
              <a:extLst>
                <a:ext uri="{FF2B5EF4-FFF2-40B4-BE49-F238E27FC236}">
                  <a16:creationId xmlns:a16="http://schemas.microsoft.com/office/drawing/2014/main" id="{2697E9C6-1B0D-47D4-8EAB-D18AECA14C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43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00" name="Line 102">
              <a:extLst>
                <a:ext uri="{FF2B5EF4-FFF2-40B4-BE49-F238E27FC236}">
                  <a16:creationId xmlns:a16="http://schemas.microsoft.com/office/drawing/2014/main" id="{30BABF53-2CF0-4602-9E47-5151D2B918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1" name="Rectangle 104">
              <a:extLst>
                <a:ext uri="{FF2B5EF4-FFF2-40B4-BE49-F238E27FC236}">
                  <a16:creationId xmlns:a16="http://schemas.microsoft.com/office/drawing/2014/main" id="{47CB5FD6-B8EA-4F4E-BA42-926FF671F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E22C682-BC0A-44D5-A082-2E0CA7E4AB7D}"/>
              </a:ext>
            </a:extLst>
          </p:cNvPr>
          <p:cNvSpPr/>
          <p:nvPr/>
        </p:nvSpPr>
        <p:spPr>
          <a:xfrm>
            <a:off x="821267" y="4233333"/>
            <a:ext cx="787400" cy="1651000"/>
          </a:xfrm>
          <a:prstGeom prst="rect">
            <a:avLst/>
          </a:prstGeom>
          <a:solidFill>
            <a:schemeClr val="accent1">
              <a:alpha val="33000"/>
            </a:scheme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98BCEBE5-149A-4420-878F-DAA601538D1D}"/>
              </a:ext>
            </a:extLst>
          </p:cNvPr>
          <p:cNvSpPr/>
          <p:nvPr/>
        </p:nvSpPr>
        <p:spPr>
          <a:xfrm>
            <a:off x="772159" y="4180626"/>
            <a:ext cx="115899" cy="11477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4" name="Object 103">
            <a:extLst>
              <a:ext uri="{FF2B5EF4-FFF2-40B4-BE49-F238E27FC236}">
                <a16:creationId xmlns:a16="http://schemas.microsoft.com/office/drawing/2014/main" id="{BDFDD34A-17D5-4BFE-9AAC-08CE770130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833331"/>
              </p:ext>
            </p:extLst>
          </p:nvPr>
        </p:nvGraphicFramePr>
        <p:xfrm>
          <a:off x="441101" y="3870102"/>
          <a:ext cx="538056" cy="298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253800" progId="Equation.DSMT4">
                  <p:embed/>
                </p:oleObj>
              </mc:Choice>
              <mc:Fallback>
                <p:oleObj name="Equation" r:id="rId4" imgW="457200" imgH="253800" progId="Equation.DSMT4">
                  <p:embed/>
                  <p:pic>
                    <p:nvPicPr>
                      <p:cNvPr id="104" name="Object 103">
                        <a:extLst>
                          <a:ext uri="{FF2B5EF4-FFF2-40B4-BE49-F238E27FC236}">
                            <a16:creationId xmlns:a16="http://schemas.microsoft.com/office/drawing/2014/main" id="{BDFDD34A-17D5-4BFE-9AAC-08CE770130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1101" y="3870102"/>
                        <a:ext cx="538056" cy="29892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Oval 104">
            <a:extLst>
              <a:ext uri="{FF2B5EF4-FFF2-40B4-BE49-F238E27FC236}">
                <a16:creationId xmlns:a16="http://schemas.microsoft.com/office/drawing/2014/main" id="{6FC8B57C-0276-4ECE-9C96-9C54884ADC69}"/>
              </a:ext>
            </a:extLst>
          </p:cNvPr>
          <p:cNvSpPr/>
          <p:nvPr/>
        </p:nvSpPr>
        <p:spPr>
          <a:xfrm>
            <a:off x="750694" y="5820536"/>
            <a:ext cx="115899" cy="11477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6" name="Object 105">
            <a:extLst>
              <a:ext uri="{FF2B5EF4-FFF2-40B4-BE49-F238E27FC236}">
                <a16:creationId xmlns:a16="http://schemas.microsoft.com/office/drawing/2014/main" id="{8D5E0FF7-401A-4D56-95B4-D9D4793966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841185"/>
              </p:ext>
            </p:extLst>
          </p:nvPr>
        </p:nvGraphicFramePr>
        <p:xfrm>
          <a:off x="279311" y="5935574"/>
          <a:ext cx="6254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253800" progId="Equation.DSMT4">
                  <p:embed/>
                </p:oleObj>
              </mc:Choice>
              <mc:Fallback>
                <p:oleObj name="Equation" r:id="rId6" imgW="533160" imgH="253800" progId="Equation.DSMT4">
                  <p:embed/>
                  <p:pic>
                    <p:nvPicPr>
                      <p:cNvPr id="106" name="Object 105">
                        <a:extLst>
                          <a:ext uri="{FF2B5EF4-FFF2-40B4-BE49-F238E27FC236}">
                            <a16:creationId xmlns:a16="http://schemas.microsoft.com/office/drawing/2014/main" id="{8D5E0FF7-401A-4D56-95B4-D9D4793966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9311" y="5935574"/>
                        <a:ext cx="625475" cy="298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107">
            <a:extLst>
              <a:ext uri="{FF2B5EF4-FFF2-40B4-BE49-F238E27FC236}">
                <a16:creationId xmlns:a16="http://schemas.microsoft.com/office/drawing/2014/main" id="{24615771-2388-48B9-BF85-4CA2B36F67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952993"/>
              </p:ext>
            </p:extLst>
          </p:nvPr>
        </p:nvGraphicFramePr>
        <p:xfrm>
          <a:off x="1469264" y="3887274"/>
          <a:ext cx="538056" cy="298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200" imgH="253800" progId="Equation.DSMT4">
                  <p:embed/>
                </p:oleObj>
              </mc:Choice>
              <mc:Fallback>
                <p:oleObj name="Equation" r:id="rId8" imgW="457200" imgH="253800" progId="Equation.DSMT4">
                  <p:embed/>
                  <p:pic>
                    <p:nvPicPr>
                      <p:cNvPr id="108" name="Object 107">
                        <a:extLst>
                          <a:ext uri="{FF2B5EF4-FFF2-40B4-BE49-F238E27FC236}">
                            <a16:creationId xmlns:a16="http://schemas.microsoft.com/office/drawing/2014/main" id="{24615771-2388-48B9-BF85-4CA2B36F67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69264" y="3887274"/>
                        <a:ext cx="538056" cy="29892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109">
            <a:extLst>
              <a:ext uri="{FF2B5EF4-FFF2-40B4-BE49-F238E27FC236}">
                <a16:creationId xmlns:a16="http://schemas.microsoft.com/office/drawing/2014/main" id="{D1E121F7-4578-4D1D-9A86-3C8CAC5DBF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534484"/>
              </p:ext>
            </p:extLst>
          </p:nvPr>
        </p:nvGraphicFramePr>
        <p:xfrm>
          <a:off x="1455581" y="5907670"/>
          <a:ext cx="6254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33160" imgH="253800" progId="Equation.DSMT4">
                  <p:embed/>
                </p:oleObj>
              </mc:Choice>
              <mc:Fallback>
                <p:oleObj name="Equation" r:id="rId10" imgW="533160" imgH="253800" progId="Equation.DSMT4">
                  <p:embed/>
                  <p:pic>
                    <p:nvPicPr>
                      <p:cNvPr id="110" name="Object 109">
                        <a:extLst>
                          <a:ext uri="{FF2B5EF4-FFF2-40B4-BE49-F238E27FC236}">
                            <a16:creationId xmlns:a16="http://schemas.microsoft.com/office/drawing/2014/main" id="{D1E121F7-4578-4D1D-9A86-3C8CAC5DBF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55581" y="5907670"/>
                        <a:ext cx="625475" cy="298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" name="Oval 110">
            <a:extLst>
              <a:ext uri="{FF2B5EF4-FFF2-40B4-BE49-F238E27FC236}">
                <a16:creationId xmlns:a16="http://schemas.microsoft.com/office/drawing/2014/main" id="{9CF37120-ED15-4FA1-AF09-43CCA6E8902D}"/>
              </a:ext>
            </a:extLst>
          </p:cNvPr>
          <p:cNvSpPr/>
          <p:nvPr/>
        </p:nvSpPr>
        <p:spPr>
          <a:xfrm>
            <a:off x="1562063" y="4184919"/>
            <a:ext cx="115899" cy="11477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536B464B-723C-4B69-807B-E5EBA8355961}"/>
              </a:ext>
            </a:extLst>
          </p:cNvPr>
          <p:cNvSpPr/>
          <p:nvPr/>
        </p:nvSpPr>
        <p:spPr>
          <a:xfrm>
            <a:off x="1540598" y="5824829"/>
            <a:ext cx="115899" cy="11477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B9A268BE-D0E6-4FE4-94DC-0ADEE6B9EF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659" y="2799874"/>
            <a:ext cx="33693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b="1" u="sng" dirty="0">
                <a:solidFill>
                  <a:srgbClr val="FF0000"/>
                </a:solidFill>
              </a:rPr>
              <a:t>HORIZONTAL REFLECTIONS</a:t>
            </a:r>
          </a:p>
        </p:txBody>
      </p:sp>
      <p:grpSp>
        <p:nvGrpSpPr>
          <p:cNvPr id="114" name="Group 7">
            <a:extLst>
              <a:ext uri="{FF2B5EF4-FFF2-40B4-BE49-F238E27FC236}">
                <a16:creationId xmlns:a16="http://schemas.microsoft.com/office/drawing/2014/main" id="{2DD5EBD2-E650-4051-B234-414106890CA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21434" y="3789257"/>
            <a:ext cx="3271837" cy="2851150"/>
            <a:chOff x="256" y="1240"/>
            <a:chExt cx="2556" cy="2916"/>
          </a:xfrm>
        </p:grpSpPr>
        <p:sp>
          <p:nvSpPr>
            <p:cNvPr id="115" name="AutoShape 6">
              <a:extLst>
                <a:ext uri="{FF2B5EF4-FFF2-40B4-BE49-F238E27FC236}">
                  <a16:creationId xmlns:a16="http://schemas.microsoft.com/office/drawing/2014/main" id="{5151126B-9F93-49B6-8177-EAEE2B21D09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Rectangle 8">
              <a:extLst>
                <a:ext uri="{FF2B5EF4-FFF2-40B4-BE49-F238E27FC236}">
                  <a16:creationId xmlns:a16="http://schemas.microsoft.com/office/drawing/2014/main" id="{90BCBEF6-B46F-4BA5-A497-E484B0B041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17" name="Line 9">
              <a:extLst>
                <a:ext uri="{FF2B5EF4-FFF2-40B4-BE49-F238E27FC236}">
                  <a16:creationId xmlns:a16="http://schemas.microsoft.com/office/drawing/2014/main" id="{ACD28AB6-8502-41AF-8F83-F1A070E191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10">
              <a:extLst>
                <a:ext uri="{FF2B5EF4-FFF2-40B4-BE49-F238E27FC236}">
                  <a16:creationId xmlns:a16="http://schemas.microsoft.com/office/drawing/2014/main" id="{7A58298F-5CD8-4929-BF42-B94C76B250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11">
              <a:extLst>
                <a:ext uri="{FF2B5EF4-FFF2-40B4-BE49-F238E27FC236}">
                  <a16:creationId xmlns:a16="http://schemas.microsoft.com/office/drawing/2014/main" id="{857F60A0-266C-4F58-8954-3E4410CDB6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12">
              <a:extLst>
                <a:ext uri="{FF2B5EF4-FFF2-40B4-BE49-F238E27FC236}">
                  <a16:creationId xmlns:a16="http://schemas.microsoft.com/office/drawing/2014/main" id="{E6C83FD5-D05D-421C-B168-0357C9D3C2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13">
              <a:extLst>
                <a:ext uri="{FF2B5EF4-FFF2-40B4-BE49-F238E27FC236}">
                  <a16:creationId xmlns:a16="http://schemas.microsoft.com/office/drawing/2014/main" id="{EB05A2EC-DCC5-4D4C-9AF4-CA2B208D8E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14">
              <a:extLst>
                <a:ext uri="{FF2B5EF4-FFF2-40B4-BE49-F238E27FC236}">
                  <a16:creationId xmlns:a16="http://schemas.microsoft.com/office/drawing/2014/main" id="{C5AFC38C-E7AD-4228-AD27-EE1503A178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15">
              <a:extLst>
                <a:ext uri="{FF2B5EF4-FFF2-40B4-BE49-F238E27FC236}">
                  <a16:creationId xmlns:a16="http://schemas.microsoft.com/office/drawing/2014/main" id="{378E3FAB-0F6E-420C-993E-B4AF6211D3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16">
              <a:extLst>
                <a:ext uri="{FF2B5EF4-FFF2-40B4-BE49-F238E27FC236}">
                  <a16:creationId xmlns:a16="http://schemas.microsoft.com/office/drawing/2014/main" id="{60CAA9E6-543A-4803-8BD2-6F2DB5F091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17">
              <a:extLst>
                <a:ext uri="{FF2B5EF4-FFF2-40B4-BE49-F238E27FC236}">
                  <a16:creationId xmlns:a16="http://schemas.microsoft.com/office/drawing/2014/main" id="{80DA55A2-4A81-4C21-9E68-DDCE9EA97C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18">
              <a:extLst>
                <a:ext uri="{FF2B5EF4-FFF2-40B4-BE49-F238E27FC236}">
                  <a16:creationId xmlns:a16="http://schemas.microsoft.com/office/drawing/2014/main" id="{87A06EF4-BDA7-427B-9D50-713AC62CE6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Line 19">
              <a:extLst>
                <a:ext uri="{FF2B5EF4-FFF2-40B4-BE49-F238E27FC236}">
                  <a16:creationId xmlns:a16="http://schemas.microsoft.com/office/drawing/2014/main" id="{05FC358C-064E-4CD4-AE1C-07F73E0617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Line 20">
              <a:extLst>
                <a:ext uri="{FF2B5EF4-FFF2-40B4-BE49-F238E27FC236}">
                  <a16:creationId xmlns:a16="http://schemas.microsoft.com/office/drawing/2014/main" id="{63563E45-4A11-4B86-966E-C85F35F79A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9" name="Line 21">
              <a:extLst>
                <a:ext uri="{FF2B5EF4-FFF2-40B4-BE49-F238E27FC236}">
                  <a16:creationId xmlns:a16="http://schemas.microsoft.com/office/drawing/2014/main" id="{C7D8E90F-4502-47E2-B966-02F9209F9A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22">
              <a:extLst>
                <a:ext uri="{FF2B5EF4-FFF2-40B4-BE49-F238E27FC236}">
                  <a16:creationId xmlns:a16="http://schemas.microsoft.com/office/drawing/2014/main" id="{60FCF882-F2D5-4FAB-B941-FC729F1035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23">
              <a:extLst>
                <a:ext uri="{FF2B5EF4-FFF2-40B4-BE49-F238E27FC236}">
                  <a16:creationId xmlns:a16="http://schemas.microsoft.com/office/drawing/2014/main" id="{ABC45A8E-E5C4-4C7C-A479-925AE82804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24">
              <a:extLst>
                <a:ext uri="{FF2B5EF4-FFF2-40B4-BE49-F238E27FC236}">
                  <a16:creationId xmlns:a16="http://schemas.microsoft.com/office/drawing/2014/main" id="{14BB1D86-533D-428B-BA4D-5A23446126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Line 25">
              <a:extLst>
                <a:ext uri="{FF2B5EF4-FFF2-40B4-BE49-F238E27FC236}">
                  <a16:creationId xmlns:a16="http://schemas.microsoft.com/office/drawing/2014/main" id="{29AFAFF7-1755-4EFB-A9EE-1AAECDE15D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4" name="Line 26">
              <a:extLst>
                <a:ext uri="{FF2B5EF4-FFF2-40B4-BE49-F238E27FC236}">
                  <a16:creationId xmlns:a16="http://schemas.microsoft.com/office/drawing/2014/main" id="{101CACB1-02FD-4F5A-9866-AB7C249708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Line 27">
              <a:extLst>
                <a:ext uri="{FF2B5EF4-FFF2-40B4-BE49-F238E27FC236}">
                  <a16:creationId xmlns:a16="http://schemas.microsoft.com/office/drawing/2014/main" id="{451FCD42-8D46-4E91-BBFF-6C78FAA324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Line 28">
              <a:extLst>
                <a:ext uri="{FF2B5EF4-FFF2-40B4-BE49-F238E27FC236}">
                  <a16:creationId xmlns:a16="http://schemas.microsoft.com/office/drawing/2014/main" id="{CCB04DC5-A9C0-4989-8268-67179F67B7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Line 29">
              <a:extLst>
                <a:ext uri="{FF2B5EF4-FFF2-40B4-BE49-F238E27FC236}">
                  <a16:creationId xmlns:a16="http://schemas.microsoft.com/office/drawing/2014/main" id="{81A2E1BA-230E-40A0-9098-E71A96739C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8" name="Line 30">
              <a:extLst>
                <a:ext uri="{FF2B5EF4-FFF2-40B4-BE49-F238E27FC236}">
                  <a16:creationId xmlns:a16="http://schemas.microsoft.com/office/drawing/2014/main" id="{2F6FE913-4EAC-4B41-90DE-841E6EAF06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9" name="Line 31">
              <a:extLst>
                <a:ext uri="{FF2B5EF4-FFF2-40B4-BE49-F238E27FC236}">
                  <a16:creationId xmlns:a16="http://schemas.microsoft.com/office/drawing/2014/main" id="{C8C6EF7F-BD59-4D35-A163-CDBF7D4C3A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0" name="Line 32">
              <a:extLst>
                <a:ext uri="{FF2B5EF4-FFF2-40B4-BE49-F238E27FC236}">
                  <a16:creationId xmlns:a16="http://schemas.microsoft.com/office/drawing/2014/main" id="{EAD18CCB-852E-4115-A0E5-589357B42C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Line 33">
              <a:extLst>
                <a:ext uri="{FF2B5EF4-FFF2-40B4-BE49-F238E27FC236}">
                  <a16:creationId xmlns:a16="http://schemas.microsoft.com/office/drawing/2014/main" id="{F4DF2283-C09E-4B88-BA4E-6C782EB902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Line 34">
              <a:extLst>
                <a:ext uri="{FF2B5EF4-FFF2-40B4-BE49-F238E27FC236}">
                  <a16:creationId xmlns:a16="http://schemas.microsoft.com/office/drawing/2014/main" id="{4AF75BEE-4CE7-4304-861A-EBEEA2F411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" name="Line 35">
              <a:extLst>
                <a:ext uri="{FF2B5EF4-FFF2-40B4-BE49-F238E27FC236}">
                  <a16:creationId xmlns:a16="http://schemas.microsoft.com/office/drawing/2014/main" id="{76135791-7C52-4160-961B-BDF8F181EE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" name="Line 36">
              <a:extLst>
                <a:ext uri="{FF2B5EF4-FFF2-40B4-BE49-F238E27FC236}">
                  <a16:creationId xmlns:a16="http://schemas.microsoft.com/office/drawing/2014/main" id="{35AE4804-1F7E-4648-9633-D59F1696BE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" name="Line 37">
              <a:extLst>
                <a:ext uri="{FF2B5EF4-FFF2-40B4-BE49-F238E27FC236}">
                  <a16:creationId xmlns:a16="http://schemas.microsoft.com/office/drawing/2014/main" id="{3CABB155-A372-4385-858A-B0DA28FB53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" name="Line 38">
              <a:extLst>
                <a:ext uri="{FF2B5EF4-FFF2-40B4-BE49-F238E27FC236}">
                  <a16:creationId xmlns:a16="http://schemas.microsoft.com/office/drawing/2014/main" id="{579997A9-3FC5-4AFF-8E16-0CE4815FFE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7" name="Line 39">
              <a:extLst>
                <a:ext uri="{FF2B5EF4-FFF2-40B4-BE49-F238E27FC236}">
                  <a16:creationId xmlns:a16="http://schemas.microsoft.com/office/drawing/2014/main" id="{59499CCE-6782-4E56-8075-664F0A0824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Line 40">
              <a:extLst>
                <a:ext uri="{FF2B5EF4-FFF2-40B4-BE49-F238E27FC236}">
                  <a16:creationId xmlns:a16="http://schemas.microsoft.com/office/drawing/2014/main" id="{772A0D62-09FD-414F-B166-C210D557A1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9" name="Line 41">
              <a:extLst>
                <a:ext uri="{FF2B5EF4-FFF2-40B4-BE49-F238E27FC236}">
                  <a16:creationId xmlns:a16="http://schemas.microsoft.com/office/drawing/2014/main" id="{D19D7359-8474-4981-AA03-6AEDFA6226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0" name="Line 42">
              <a:extLst>
                <a:ext uri="{FF2B5EF4-FFF2-40B4-BE49-F238E27FC236}">
                  <a16:creationId xmlns:a16="http://schemas.microsoft.com/office/drawing/2014/main" id="{8E38E31D-9193-4B0C-8653-DE11B362A4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1" name="Line 43">
              <a:extLst>
                <a:ext uri="{FF2B5EF4-FFF2-40B4-BE49-F238E27FC236}">
                  <a16:creationId xmlns:a16="http://schemas.microsoft.com/office/drawing/2014/main" id="{2D1BFFD5-BFAE-40E7-85E6-26861EE74C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2" name="Line 44">
              <a:extLst>
                <a:ext uri="{FF2B5EF4-FFF2-40B4-BE49-F238E27FC236}">
                  <a16:creationId xmlns:a16="http://schemas.microsoft.com/office/drawing/2014/main" id="{B99C7467-27F4-4196-B78E-4CA541C2C0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" name="Line 45">
              <a:extLst>
                <a:ext uri="{FF2B5EF4-FFF2-40B4-BE49-F238E27FC236}">
                  <a16:creationId xmlns:a16="http://schemas.microsoft.com/office/drawing/2014/main" id="{E0AED747-707C-4EEE-93C5-6422D797E1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" name="Line 46">
              <a:extLst>
                <a:ext uri="{FF2B5EF4-FFF2-40B4-BE49-F238E27FC236}">
                  <a16:creationId xmlns:a16="http://schemas.microsoft.com/office/drawing/2014/main" id="{0499D196-FF3D-42DD-8D6C-C6E643BDF9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" name="Line 47">
              <a:extLst>
                <a:ext uri="{FF2B5EF4-FFF2-40B4-BE49-F238E27FC236}">
                  <a16:creationId xmlns:a16="http://schemas.microsoft.com/office/drawing/2014/main" id="{0CD99A03-E52C-4AA7-B797-DC9AC88BE0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6" name="Line 48">
              <a:extLst>
                <a:ext uri="{FF2B5EF4-FFF2-40B4-BE49-F238E27FC236}">
                  <a16:creationId xmlns:a16="http://schemas.microsoft.com/office/drawing/2014/main" id="{7F4957B9-6B61-420E-B9D8-A55C4EF989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7" name="Line 49">
              <a:extLst>
                <a:ext uri="{FF2B5EF4-FFF2-40B4-BE49-F238E27FC236}">
                  <a16:creationId xmlns:a16="http://schemas.microsoft.com/office/drawing/2014/main" id="{2A0E344D-438F-4AB6-9B47-7280B3F71D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8" name="Line 50">
              <a:extLst>
                <a:ext uri="{FF2B5EF4-FFF2-40B4-BE49-F238E27FC236}">
                  <a16:creationId xmlns:a16="http://schemas.microsoft.com/office/drawing/2014/main" id="{C95E86A3-9B8D-4399-BE86-31FC8F80AE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9" name="Line 51">
              <a:extLst>
                <a:ext uri="{FF2B5EF4-FFF2-40B4-BE49-F238E27FC236}">
                  <a16:creationId xmlns:a16="http://schemas.microsoft.com/office/drawing/2014/main" id="{D9A46334-2B9A-41E3-9D8A-EF76FE6F6F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0" name="Line 52">
              <a:extLst>
                <a:ext uri="{FF2B5EF4-FFF2-40B4-BE49-F238E27FC236}">
                  <a16:creationId xmlns:a16="http://schemas.microsoft.com/office/drawing/2014/main" id="{DC888C4D-F048-468C-B37A-308B74F772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1" name="Rectangle 53">
              <a:extLst>
                <a:ext uri="{FF2B5EF4-FFF2-40B4-BE49-F238E27FC236}">
                  <a16:creationId xmlns:a16="http://schemas.microsoft.com/office/drawing/2014/main" id="{687D0915-DDF5-4592-94BD-C6FF9F288F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2506"/>
              <a:ext cx="77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62" name="Freeform 54">
              <a:extLst>
                <a:ext uri="{FF2B5EF4-FFF2-40B4-BE49-F238E27FC236}">
                  <a16:creationId xmlns:a16="http://schemas.microsoft.com/office/drawing/2014/main" id="{480A851C-541E-498B-B434-BBD6BF406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63" name="Line 55">
              <a:extLst>
                <a:ext uri="{FF2B5EF4-FFF2-40B4-BE49-F238E27FC236}">
                  <a16:creationId xmlns:a16="http://schemas.microsoft.com/office/drawing/2014/main" id="{6337E8AB-0321-4333-A332-BDE22F5056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" name="Line 56">
              <a:extLst>
                <a:ext uri="{FF2B5EF4-FFF2-40B4-BE49-F238E27FC236}">
                  <a16:creationId xmlns:a16="http://schemas.microsoft.com/office/drawing/2014/main" id="{72D82EFA-2D03-4045-B4C6-3BFD8495C1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" name="Line 57">
              <a:extLst>
                <a:ext uri="{FF2B5EF4-FFF2-40B4-BE49-F238E27FC236}">
                  <a16:creationId xmlns:a16="http://schemas.microsoft.com/office/drawing/2014/main" id="{01AD14E8-FD1B-4128-9621-FE8FB50359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6" name="Line 58">
              <a:extLst>
                <a:ext uri="{FF2B5EF4-FFF2-40B4-BE49-F238E27FC236}">
                  <a16:creationId xmlns:a16="http://schemas.microsoft.com/office/drawing/2014/main" id="{AC4195E7-4DB5-4FD3-82CA-A8C34B55BD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7" name="Rectangle 59">
              <a:extLst>
                <a:ext uri="{FF2B5EF4-FFF2-40B4-BE49-F238E27FC236}">
                  <a16:creationId xmlns:a16="http://schemas.microsoft.com/office/drawing/2014/main" id="{2B84AE4C-3EAA-411C-B35A-981EC72F3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" y="1240"/>
              <a:ext cx="77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68" name="Freeform 60">
              <a:extLst>
                <a:ext uri="{FF2B5EF4-FFF2-40B4-BE49-F238E27FC236}">
                  <a16:creationId xmlns:a16="http://schemas.microsoft.com/office/drawing/2014/main" id="{65B7B7D2-E0BD-40A4-BC75-1DF6B9166A6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69" name="Rectangle 61">
              <a:extLst>
                <a:ext uri="{FF2B5EF4-FFF2-40B4-BE49-F238E27FC236}">
                  <a16:creationId xmlns:a16="http://schemas.microsoft.com/office/drawing/2014/main" id="{5AFD56DE-E42E-4757-A82C-0938DC25A2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70" name="Line 62">
              <a:extLst>
                <a:ext uri="{FF2B5EF4-FFF2-40B4-BE49-F238E27FC236}">
                  <a16:creationId xmlns:a16="http://schemas.microsoft.com/office/drawing/2014/main" id="{90DA6B50-B2DC-4A55-A7ED-C76E24AE07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1" name="Rectangle 63">
              <a:extLst>
                <a:ext uri="{FF2B5EF4-FFF2-40B4-BE49-F238E27FC236}">
                  <a16:creationId xmlns:a16="http://schemas.microsoft.com/office/drawing/2014/main" id="{4D66DCAF-8D15-49C1-9470-355B4AAB46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72" name="Line 64">
              <a:extLst>
                <a:ext uri="{FF2B5EF4-FFF2-40B4-BE49-F238E27FC236}">
                  <a16:creationId xmlns:a16="http://schemas.microsoft.com/office/drawing/2014/main" id="{35ED800D-3466-44A1-BA57-A884462528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3" name="Rectangle 65">
              <a:extLst>
                <a:ext uri="{FF2B5EF4-FFF2-40B4-BE49-F238E27FC236}">
                  <a16:creationId xmlns:a16="http://schemas.microsoft.com/office/drawing/2014/main" id="{5EC08276-ECAF-45B4-B611-E97E4579A6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74" name="Line 66">
              <a:extLst>
                <a:ext uri="{FF2B5EF4-FFF2-40B4-BE49-F238E27FC236}">
                  <a16:creationId xmlns:a16="http://schemas.microsoft.com/office/drawing/2014/main" id="{F27FDFB0-EF3F-46DE-90D0-9A6E3E5A4E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" name="Rectangle 67">
              <a:extLst>
                <a:ext uri="{FF2B5EF4-FFF2-40B4-BE49-F238E27FC236}">
                  <a16:creationId xmlns:a16="http://schemas.microsoft.com/office/drawing/2014/main" id="{72BFB257-D63D-4854-9664-D41C376F53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76" name="Line 68">
              <a:extLst>
                <a:ext uri="{FF2B5EF4-FFF2-40B4-BE49-F238E27FC236}">
                  <a16:creationId xmlns:a16="http://schemas.microsoft.com/office/drawing/2014/main" id="{5CFB20AD-5C3B-4CE1-A2FA-59540E7ADA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7" name="Rectangle 69">
              <a:extLst>
                <a:ext uri="{FF2B5EF4-FFF2-40B4-BE49-F238E27FC236}">
                  <a16:creationId xmlns:a16="http://schemas.microsoft.com/office/drawing/2014/main" id="{10263540-2190-45BE-8ACB-B17D45840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78" name="Line 70">
              <a:extLst>
                <a:ext uri="{FF2B5EF4-FFF2-40B4-BE49-F238E27FC236}">
                  <a16:creationId xmlns:a16="http://schemas.microsoft.com/office/drawing/2014/main" id="{B2AFBB77-31C4-4BB3-B23A-5A33D92775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9" name="Rectangle 71">
              <a:extLst>
                <a:ext uri="{FF2B5EF4-FFF2-40B4-BE49-F238E27FC236}">
                  <a16:creationId xmlns:a16="http://schemas.microsoft.com/office/drawing/2014/main" id="{52D134E5-4686-4F16-B2CE-ABE83352BE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" y="273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80" name="Rectangle 72">
              <a:extLst>
                <a:ext uri="{FF2B5EF4-FFF2-40B4-BE49-F238E27FC236}">
                  <a16:creationId xmlns:a16="http://schemas.microsoft.com/office/drawing/2014/main" id="{378DE5CE-23A5-4139-ACD1-E127DCB8C0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81" name="Line 73">
              <a:extLst>
                <a:ext uri="{FF2B5EF4-FFF2-40B4-BE49-F238E27FC236}">
                  <a16:creationId xmlns:a16="http://schemas.microsoft.com/office/drawing/2014/main" id="{34B5266D-CD78-4C68-A441-EA4FD50A3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2" name="Rectangle 74">
              <a:extLst>
                <a:ext uri="{FF2B5EF4-FFF2-40B4-BE49-F238E27FC236}">
                  <a16:creationId xmlns:a16="http://schemas.microsoft.com/office/drawing/2014/main" id="{29485D60-1FE3-465B-982D-BF7D3F2B1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83" name="Line 75">
              <a:extLst>
                <a:ext uri="{FF2B5EF4-FFF2-40B4-BE49-F238E27FC236}">
                  <a16:creationId xmlns:a16="http://schemas.microsoft.com/office/drawing/2014/main" id="{D60100AB-3E41-419F-A1A6-0EF7B5416D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" name="Rectangle 76">
              <a:extLst>
                <a:ext uri="{FF2B5EF4-FFF2-40B4-BE49-F238E27FC236}">
                  <a16:creationId xmlns:a16="http://schemas.microsoft.com/office/drawing/2014/main" id="{298885A1-3974-45C7-834C-ABD3A4400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85" name="Line 77">
              <a:extLst>
                <a:ext uri="{FF2B5EF4-FFF2-40B4-BE49-F238E27FC236}">
                  <a16:creationId xmlns:a16="http://schemas.microsoft.com/office/drawing/2014/main" id="{F527F551-9644-475B-84B1-05623E3EB0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" name="Rectangle 78">
              <a:extLst>
                <a:ext uri="{FF2B5EF4-FFF2-40B4-BE49-F238E27FC236}">
                  <a16:creationId xmlns:a16="http://schemas.microsoft.com/office/drawing/2014/main" id="{F7143AAB-069F-4ED8-B8F4-D3E8A414F8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6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87" name="Line 79">
              <a:extLst>
                <a:ext uri="{FF2B5EF4-FFF2-40B4-BE49-F238E27FC236}">
                  <a16:creationId xmlns:a16="http://schemas.microsoft.com/office/drawing/2014/main" id="{50036830-2ABC-4241-A6D7-A3846E6FF0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8" name="Rectangle 80">
              <a:extLst>
                <a:ext uri="{FF2B5EF4-FFF2-40B4-BE49-F238E27FC236}">
                  <a16:creationId xmlns:a16="http://schemas.microsoft.com/office/drawing/2014/main" id="{15F23341-4222-49D4-8187-3069871B47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6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89" name="Line 81">
              <a:extLst>
                <a:ext uri="{FF2B5EF4-FFF2-40B4-BE49-F238E27FC236}">
                  <a16:creationId xmlns:a16="http://schemas.microsoft.com/office/drawing/2014/main" id="{D198224F-C587-4D73-9A84-CA08766CF5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0" name="Rectangle 82">
              <a:extLst>
                <a:ext uri="{FF2B5EF4-FFF2-40B4-BE49-F238E27FC236}">
                  <a16:creationId xmlns:a16="http://schemas.microsoft.com/office/drawing/2014/main" id="{E689E845-DD9A-43B3-8046-4BACA8F592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6" y="2734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91" name="Rectangle 83">
              <a:extLst>
                <a:ext uri="{FF2B5EF4-FFF2-40B4-BE49-F238E27FC236}">
                  <a16:creationId xmlns:a16="http://schemas.microsoft.com/office/drawing/2014/main" id="{E193B7A7-92B7-43E7-9321-F16FA85D8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84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92" name="Line 84">
              <a:extLst>
                <a:ext uri="{FF2B5EF4-FFF2-40B4-BE49-F238E27FC236}">
                  <a16:creationId xmlns:a16="http://schemas.microsoft.com/office/drawing/2014/main" id="{2DA31FB0-7FEA-4AEB-A6E0-63E9FC1512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3" name="Rectangle 85">
              <a:extLst>
                <a:ext uri="{FF2B5EF4-FFF2-40B4-BE49-F238E27FC236}">
                  <a16:creationId xmlns:a16="http://schemas.microsoft.com/office/drawing/2014/main" id="{BD0A46FA-E807-43AA-8302-DFDDCD656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60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94" name="Line 86">
              <a:extLst>
                <a:ext uri="{FF2B5EF4-FFF2-40B4-BE49-F238E27FC236}">
                  <a16:creationId xmlns:a16="http://schemas.microsoft.com/office/drawing/2014/main" id="{5331E76F-3333-492A-907B-37710A7E6F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" name="Rectangle 87">
              <a:extLst>
                <a:ext uri="{FF2B5EF4-FFF2-40B4-BE49-F238E27FC236}">
                  <a16:creationId xmlns:a16="http://schemas.microsoft.com/office/drawing/2014/main" id="{2F9951D5-A800-4BC6-95AA-602483CE0E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36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96" name="Line 88">
              <a:extLst>
                <a:ext uri="{FF2B5EF4-FFF2-40B4-BE49-F238E27FC236}">
                  <a16:creationId xmlns:a16="http://schemas.microsoft.com/office/drawing/2014/main" id="{F5091450-425A-4572-BC11-B85388458E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7" name="Rectangle 89">
              <a:extLst>
                <a:ext uri="{FF2B5EF4-FFF2-40B4-BE49-F238E27FC236}">
                  <a16:creationId xmlns:a16="http://schemas.microsoft.com/office/drawing/2014/main" id="{4FA1A106-EDA6-4D29-8590-8D66130D2D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12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98" name="Line 90">
              <a:extLst>
                <a:ext uri="{FF2B5EF4-FFF2-40B4-BE49-F238E27FC236}">
                  <a16:creationId xmlns:a16="http://schemas.microsoft.com/office/drawing/2014/main" id="{DCFAE741-5FE9-4170-885F-8B93740ABC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9" name="Rectangle 91">
              <a:extLst>
                <a:ext uri="{FF2B5EF4-FFF2-40B4-BE49-F238E27FC236}">
                  <a16:creationId xmlns:a16="http://schemas.microsoft.com/office/drawing/2014/main" id="{16D3A196-8296-4292-B431-7D897090B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2884"/>
              <a:ext cx="20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00" name="Line 92">
              <a:extLst>
                <a:ext uri="{FF2B5EF4-FFF2-40B4-BE49-F238E27FC236}">
                  <a16:creationId xmlns:a16="http://schemas.microsoft.com/office/drawing/2014/main" id="{F49275F0-547B-4844-A9CD-FD0DB1DFC5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1" name="Rectangle 93">
              <a:extLst>
                <a:ext uri="{FF2B5EF4-FFF2-40B4-BE49-F238E27FC236}">
                  <a16:creationId xmlns:a16="http://schemas.microsoft.com/office/drawing/2014/main" id="{0789A6CF-B3C3-4DB6-A4FA-201C24C3E4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39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02" name="Line 94">
              <a:extLst>
                <a:ext uri="{FF2B5EF4-FFF2-40B4-BE49-F238E27FC236}">
                  <a16:creationId xmlns:a16="http://schemas.microsoft.com/office/drawing/2014/main" id="{05246839-B256-4A06-800C-9F197972C1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3" name="Rectangle 95">
              <a:extLst>
                <a:ext uri="{FF2B5EF4-FFF2-40B4-BE49-F238E27FC236}">
                  <a16:creationId xmlns:a16="http://schemas.microsoft.com/office/drawing/2014/main" id="{7475E342-1944-43C4-AB1E-00A729CBBD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15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04" name="Line 96">
              <a:extLst>
                <a:ext uri="{FF2B5EF4-FFF2-40B4-BE49-F238E27FC236}">
                  <a16:creationId xmlns:a16="http://schemas.microsoft.com/office/drawing/2014/main" id="{47955068-B9B1-4A2C-B8B4-2FDA1630F7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" name="Rectangle 97">
              <a:extLst>
                <a:ext uri="{FF2B5EF4-FFF2-40B4-BE49-F238E27FC236}">
                  <a16:creationId xmlns:a16="http://schemas.microsoft.com/office/drawing/2014/main" id="{4C8EC57A-4B6E-4A47-B18E-24AF0523C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91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06" name="Line 98">
              <a:extLst>
                <a:ext uri="{FF2B5EF4-FFF2-40B4-BE49-F238E27FC236}">
                  <a16:creationId xmlns:a16="http://schemas.microsoft.com/office/drawing/2014/main" id="{DDCCF24D-6845-48B5-BD71-FF0C552620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" name="Rectangle 99">
              <a:extLst>
                <a:ext uri="{FF2B5EF4-FFF2-40B4-BE49-F238E27FC236}">
                  <a16:creationId xmlns:a16="http://schemas.microsoft.com/office/drawing/2014/main" id="{18643672-7A03-44AD-B753-FBEFA0F6E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67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08" name="Line 100">
              <a:extLst>
                <a:ext uri="{FF2B5EF4-FFF2-40B4-BE49-F238E27FC236}">
                  <a16:creationId xmlns:a16="http://schemas.microsoft.com/office/drawing/2014/main" id="{D04E8ECD-A898-4D69-BE47-A74813EF52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" name="Rectangle 101">
              <a:extLst>
                <a:ext uri="{FF2B5EF4-FFF2-40B4-BE49-F238E27FC236}">
                  <a16:creationId xmlns:a16="http://schemas.microsoft.com/office/drawing/2014/main" id="{AA7904CB-EDEB-4AA0-95B6-B8672F2A3C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438"/>
              <a:ext cx="103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10" name="Line 102">
              <a:extLst>
                <a:ext uri="{FF2B5EF4-FFF2-40B4-BE49-F238E27FC236}">
                  <a16:creationId xmlns:a16="http://schemas.microsoft.com/office/drawing/2014/main" id="{3EB80A45-62B4-41CA-B0CA-BAE5D21D7E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" name="Rectangle 104">
              <a:extLst>
                <a:ext uri="{FF2B5EF4-FFF2-40B4-BE49-F238E27FC236}">
                  <a16:creationId xmlns:a16="http://schemas.microsoft.com/office/drawing/2014/main" id="{3F4A3F5F-6298-4F64-8DA5-489923B11E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212" name="Rectangle 211">
            <a:extLst>
              <a:ext uri="{FF2B5EF4-FFF2-40B4-BE49-F238E27FC236}">
                <a16:creationId xmlns:a16="http://schemas.microsoft.com/office/drawing/2014/main" id="{AA49608A-5B63-422F-93F0-459B6891D99F}"/>
              </a:ext>
            </a:extLst>
          </p:cNvPr>
          <p:cNvSpPr/>
          <p:nvPr/>
        </p:nvSpPr>
        <p:spPr>
          <a:xfrm>
            <a:off x="6613005" y="4273973"/>
            <a:ext cx="2398426" cy="467551"/>
          </a:xfrm>
          <a:prstGeom prst="rect">
            <a:avLst/>
          </a:prstGeom>
          <a:solidFill>
            <a:schemeClr val="accent2">
              <a:lumMod val="60000"/>
              <a:lumOff val="40000"/>
              <a:alpha val="33000"/>
            </a:scheme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Oval 212">
            <a:extLst>
              <a:ext uri="{FF2B5EF4-FFF2-40B4-BE49-F238E27FC236}">
                <a16:creationId xmlns:a16="http://schemas.microsoft.com/office/drawing/2014/main" id="{44D6F685-E7F1-42AF-A592-FAF6D6155EFE}"/>
              </a:ext>
            </a:extLst>
          </p:cNvPr>
          <p:cNvSpPr/>
          <p:nvPr/>
        </p:nvSpPr>
        <p:spPr>
          <a:xfrm>
            <a:off x="6563897" y="4221266"/>
            <a:ext cx="115899" cy="11477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4" name="Object 213">
            <a:extLst>
              <a:ext uri="{FF2B5EF4-FFF2-40B4-BE49-F238E27FC236}">
                <a16:creationId xmlns:a16="http://schemas.microsoft.com/office/drawing/2014/main" id="{BBC0CC47-D544-4CA1-8EE2-249DB60567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9410915"/>
              </p:ext>
            </p:extLst>
          </p:nvPr>
        </p:nvGraphicFramePr>
        <p:xfrm>
          <a:off x="6232839" y="3910742"/>
          <a:ext cx="538056" cy="298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57200" imgH="253800" progId="Equation.DSMT4">
                  <p:embed/>
                </p:oleObj>
              </mc:Choice>
              <mc:Fallback>
                <p:oleObj name="Equation" r:id="rId12" imgW="457200" imgH="253800" progId="Equation.DSMT4">
                  <p:embed/>
                  <p:pic>
                    <p:nvPicPr>
                      <p:cNvPr id="214" name="Object 213">
                        <a:extLst>
                          <a:ext uri="{FF2B5EF4-FFF2-40B4-BE49-F238E27FC236}">
                            <a16:creationId xmlns:a16="http://schemas.microsoft.com/office/drawing/2014/main" id="{BBC0CC47-D544-4CA1-8EE2-249DB60567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32839" y="3910742"/>
                        <a:ext cx="538056" cy="29892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" name="Oval 214">
            <a:extLst>
              <a:ext uri="{FF2B5EF4-FFF2-40B4-BE49-F238E27FC236}">
                <a16:creationId xmlns:a16="http://schemas.microsoft.com/office/drawing/2014/main" id="{B71C6285-1DFD-4FE7-9DE9-A958BF28175A}"/>
              </a:ext>
            </a:extLst>
          </p:cNvPr>
          <p:cNvSpPr/>
          <p:nvPr/>
        </p:nvSpPr>
        <p:spPr>
          <a:xfrm>
            <a:off x="6547569" y="4695059"/>
            <a:ext cx="115899" cy="11477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6" name="Object 215">
            <a:extLst>
              <a:ext uri="{FF2B5EF4-FFF2-40B4-BE49-F238E27FC236}">
                <a16:creationId xmlns:a16="http://schemas.microsoft.com/office/drawing/2014/main" id="{44B4187B-69B6-4A5A-93A9-284717DE7E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385656"/>
              </p:ext>
            </p:extLst>
          </p:nvPr>
        </p:nvGraphicFramePr>
        <p:xfrm>
          <a:off x="6120986" y="4810125"/>
          <a:ext cx="5365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57200" imgH="253800" progId="Equation.DSMT4">
                  <p:embed/>
                </p:oleObj>
              </mc:Choice>
              <mc:Fallback>
                <p:oleObj name="Equation" r:id="rId13" imgW="457200" imgH="253800" progId="Equation.DSMT4">
                  <p:embed/>
                  <p:pic>
                    <p:nvPicPr>
                      <p:cNvPr id="216" name="Object 215">
                        <a:extLst>
                          <a:ext uri="{FF2B5EF4-FFF2-40B4-BE49-F238E27FC236}">
                            <a16:creationId xmlns:a16="http://schemas.microsoft.com/office/drawing/2014/main" id="{44B4187B-69B6-4A5A-93A9-284717DE7E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120986" y="4810125"/>
                        <a:ext cx="536575" cy="298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" name="Object 216">
            <a:extLst>
              <a:ext uri="{FF2B5EF4-FFF2-40B4-BE49-F238E27FC236}">
                <a16:creationId xmlns:a16="http://schemas.microsoft.com/office/drawing/2014/main" id="{2D605659-6BE6-47A2-B164-72927B0288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292644"/>
              </p:ext>
            </p:extLst>
          </p:nvPr>
        </p:nvGraphicFramePr>
        <p:xfrm>
          <a:off x="8916573" y="3906838"/>
          <a:ext cx="4333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68280" imgH="253800" progId="Equation.DSMT4">
                  <p:embed/>
                </p:oleObj>
              </mc:Choice>
              <mc:Fallback>
                <p:oleObj name="Equation" r:id="rId15" imgW="368280" imgH="253800" progId="Equation.DSMT4">
                  <p:embed/>
                  <p:pic>
                    <p:nvPicPr>
                      <p:cNvPr id="217" name="Object 216">
                        <a:extLst>
                          <a:ext uri="{FF2B5EF4-FFF2-40B4-BE49-F238E27FC236}">
                            <a16:creationId xmlns:a16="http://schemas.microsoft.com/office/drawing/2014/main" id="{2D605659-6BE6-47A2-B164-72927B0288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916573" y="3906838"/>
                        <a:ext cx="433388" cy="300037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" name="Object 217">
            <a:extLst>
              <a:ext uri="{FF2B5EF4-FFF2-40B4-BE49-F238E27FC236}">
                <a16:creationId xmlns:a16="http://schemas.microsoft.com/office/drawing/2014/main" id="{75E6E167-9580-459E-B66C-584ECDBD3E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533974"/>
              </p:ext>
            </p:extLst>
          </p:nvPr>
        </p:nvGraphicFramePr>
        <p:xfrm>
          <a:off x="8972136" y="4772025"/>
          <a:ext cx="4318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68280" imgH="253800" progId="Equation.DSMT4">
                  <p:embed/>
                </p:oleObj>
              </mc:Choice>
              <mc:Fallback>
                <p:oleObj name="Equation" r:id="rId17" imgW="368280" imgH="253800" progId="Equation.DSMT4">
                  <p:embed/>
                  <p:pic>
                    <p:nvPicPr>
                      <p:cNvPr id="218" name="Object 217">
                        <a:extLst>
                          <a:ext uri="{FF2B5EF4-FFF2-40B4-BE49-F238E27FC236}">
                            <a16:creationId xmlns:a16="http://schemas.microsoft.com/office/drawing/2014/main" id="{75E6E167-9580-459E-B66C-584ECDBD3E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972136" y="4772025"/>
                        <a:ext cx="431800" cy="298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9" name="Oval 218">
            <a:extLst>
              <a:ext uri="{FF2B5EF4-FFF2-40B4-BE49-F238E27FC236}">
                <a16:creationId xmlns:a16="http://schemas.microsoft.com/office/drawing/2014/main" id="{57923F14-44D8-452C-8BBF-791CF5FED1C5}"/>
              </a:ext>
            </a:extLst>
          </p:cNvPr>
          <p:cNvSpPr/>
          <p:nvPr/>
        </p:nvSpPr>
        <p:spPr>
          <a:xfrm>
            <a:off x="8956569" y="4205011"/>
            <a:ext cx="115899" cy="11477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3CF2C53E-1D27-4CF0-8365-C82DA83340A7}"/>
              </a:ext>
            </a:extLst>
          </p:cNvPr>
          <p:cNvSpPr/>
          <p:nvPr/>
        </p:nvSpPr>
        <p:spPr>
          <a:xfrm>
            <a:off x="8960790" y="4689078"/>
            <a:ext cx="115899" cy="11477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41CA4AD5-5681-41EF-8549-539843C4F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6717" y="2952274"/>
            <a:ext cx="30274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b="1" u="sng" dirty="0">
                <a:solidFill>
                  <a:srgbClr val="FF0000"/>
                </a:solidFill>
              </a:rPr>
              <a:t>VERTICAL REFLECTIONS</a:t>
            </a: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96C631A3-7FF2-40B2-81B2-23CF0C219813}"/>
              </a:ext>
            </a:extLst>
          </p:cNvPr>
          <p:cNvSpPr/>
          <p:nvPr/>
        </p:nvSpPr>
        <p:spPr>
          <a:xfrm>
            <a:off x="2641599" y="4180626"/>
            <a:ext cx="115899" cy="11477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3" name="Object 222">
            <a:extLst>
              <a:ext uri="{FF2B5EF4-FFF2-40B4-BE49-F238E27FC236}">
                <a16:creationId xmlns:a16="http://schemas.microsoft.com/office/drawing/2014/main" id="{2E1A925F-5D11-4838-89FB-DF3000F264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4394940"/>
              </p:ext>
            </p:extLst>
          </p:nvPr>
        </p:nvGraphicFramePr>
        <p:xfrm>
          <a:off x="2392680" y="3900805"/>
          <a:ext cx="433388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68280" imgH="253800" progId="Equation.DSMT4">
                  <p:embed/>
                </p:oleObj>
              </mc:Choice>
              <mc:Fallback>
                <p:oleObj name="Equation" r:id="rId19" imgW="368280" imgH="253800" progId="Equation.DSMT4">
                  <p:embed/>
                  <p:pic>
                    <p:nvPicPr>
                      <p:cNvPr id="223" name="Object 222">
                        <a:extLst>
                          <a:ext uri="{FF2B5EF4-FFF2-40B4-BE49-F238E27FC236}">
                            <a16:creationId xmlns:a16="http://schemas.microsoft.com/office/drawing/2014/main" id="{2E1A925F-5D11-4838-89FB-DF3000F264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392680" y="3900805"/>
                        <a:ext cx="433388" cy="298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" name="Object 223">
            <a:extLst>
              <a:ext uri="{FF2B5EF4-FFF2-40B4-BE49-F238E27FC236}">
                <a16:creationId xmlns:a16="http://schemas.microsoft.com/office/drawing/2014/main" id="{D7837F22-3084-472C-A6F5-899552A277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579369"/>
              </p:ext>
            </p:extLst>
          </p:nvPr>
        </p:nvGraphicFramePr>
        <p:xfrm>
          <a:off x="3390900" y="3887788"/>
          <a:ext cx="433388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68280" imgH="253800" progId="Equation.DSMT4">
                  <p:embed/>
                </p:oleObj>
              </mc:Choice>
              <mc:Fallback>
                <p:oleObj name="Equation" r:id="rId21" imgW="368280" imgH="253800" progId="Equation.DSMT4">
                  <p:embed/>
                  <p:pic>
                    <p:nvPicPr>
                      <p:cNvPr id="224" name="Object 223">
                        <a:extLst>
                          <a:ext uri="{FF2B5EF4-FFF2-40B4-BE49-F238E27FC236}">
                            <a16:creationId xmlns:a16="http://schemas.microsoft.com/office/drawing/2014/main" id="{D7837F22-3084-472C-A6F5-899552A277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390900" y="3887788"/>
                        <a:ext cx="433388" cy="298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" name="Oval 224">
            <a:extLst>
              <a:ext uri="{FF2B5EF4-FFF2-40B4-BE49-F238E27FC236}">
                <a16:creationId xmlns:a16="http://schemas.microsoft.com/office/drawing/2014/main" id="{C3C69109-A795-4FFC-876A-0CDBF599E706}"/>
              </a:ext>
            </a:extLst>
          </p:cNvPr>
          <p:cNvSpPr/>
          <p:nvPr/>
        </p:nvSpPr>
        <p:spPr>
          <a:xfrm>
            <a:off x="3431503" y="4184919"/>
            <a:ext cx="115899" cy="11477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Oval 225">
            <a:extLst>
              <a:ext uri="{FF2B5EF4-FFF2-40B4-BE49-F238E27FC236}">
                <a16:creationId xmlns:a16="http://schemas.microsoft.com/office/drawing/2014/main" id="{671EFE5D-0C51-4C64-9067-1A41B5FA6D6D}"/>
              </a:ext>
            </a:extLst>
          </p:cNvPr>
          <p:cNvSpPr/>
          <p:nvPr/>
        </p:nvSpPr>
        <p:spPr>
          <a:xfrm>
            <a:off x="2651759" y="5826546"/>
            <a:ext cx="115899" cy="11477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7" name="Object 226">
            <a:extLst>
              <a:ext uri="{FF2B5EF4-FFF2-40B4-BE49-F238E27FC236}">
                <a16:creationId xmlns:a16="http://schemas.microsoft.com/office/drawing/2014/main" id="{F5294CC9-7758-41D4-977C-01F04A8F23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155895"/>
              </p:ext>
            </p:extLst>
          </p:nvPr>
        </p:nvGraphicFramePr>
        <p:xfrm>
          <a:off x="2389188" y="5994400"/>
          <a:ext cx="5238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44240" imgH="253800" progId="Equation.DSMT4">
                  <p:embed/>
                </p:oleObj>
              </mc:Choice>
              <mc:Fallback>
                <p:oleObj name="Equation" r:id="rId23" imgW="444240" imgH="253800" progId="Equation.DSMT4">
                  <p:embed/>
                  <p:pic>
                    <p:nvPicPr>
                      <p:cNvPr id="227" name="Object 226">
                        <a:extLst>
                          <a:ext uri="{FF2B5EF4-FFF2-40B4-BE49-F238E27FC236}">
                            <a16:creationId xmlns:a16="http://schemas.microsoft.com/office/drawing/2014/main" id="{F5294CC9-7758-41D4-977C-01F04A8F23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389188" y="5994400"/>
                        <a:ext cx="523875" cy="298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8" name="Object 227">
            <a:extLst>
              <a:ext uri="{FF2B5EF4-FFF2-40B4-BE49-F238E27FC236}">
                <a16:creationId xmlns:a16="http://schemas.microsoft.com/office/drawing/2014/main" id="{B7FC9BDF-B881-4A04-8BF6-FFA4A3EC61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829596"/>
              </p:ext>
            </p:extLst>
          </p:nvPr>
        </p:nvGraphicFramePr>
        <p:xfrm>
          <a:off x="3428365" y="5939473"/>
          <a:ext cx="5238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44240" imgH="253800" progId="Equation.DSMT4">
                  <p:embed/>
                </p:oleObj>
              </mc:Choice>
              <mc:Fallback>
                <p:oleObj name="Equation" r:id="rId25" imgW="444240" imgH="253800" progId="Equation.DSMT4">
                  <p:embed/>
                  <p:pic>
                    <p:nvPicPr>
                      <p:cNvPr id="228" name="Object 227">
                        <a:extLst>
                          <a:ext uri="{FF2B5EF4-FFF2-40B4-BE49-F238E27FC236}">
                            <a16:creationId xmlns:a16="http://schemas.microsoft.com/office/drawing/2014/main" id="{B7FC9BDF-B881-4A04-8BF6-FFA4A3EC61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428365" y="5939473"/>
                        <a:ext cx="523875" cy="298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9" name="Oval 228">
            <a:extLst>
              <a:ext uri="{FF2B5EF4-FFF2-40B4-BE49-F238E27FC236}">
                <a16:creationId xmlns:a16="http://schemas.microsoft.com/office/drawing/2014/main" id="{2B8BD682-10F6-4E4B-9968-EE255C7ED272}"/>
              </a:ext>
            </a:extLst>
          </p:cNvPr>
          <p:cNvSpPr/>
          <p:nvPr/>
        </p:nvSpPr>
        <p:spPr>
          <a:xfrm>
            <a:off x="3441663" y="5830839"/>
            <a:ext cx="115899" cy="11477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3C5EDD0F-DE24-447B-8C6D-5FCD2CB65535}"/>
              </a:ext>
            </a:extLst>
          </p:cNvPr>
          <p:cNvSpPr/>
          <p:nvPr/>
        </p:nvSpPr>
        <p:spPr>
          <a:xfrm>
            <a:off x="2700867" y="4253653"/>
            <a:ext cx="787400" cy="1651000"/>
          </a:xfrm>
          <a:prstGeom prst="rect">
            <a:avLst/>
          </a:prstGeom>
          <a:solidFill>
            <a:schemeClr val="accent4">
              <a:lumMod val="75000"/>
              <a:alpha val="16000"/>
            </a:scheme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1" name="Object 230">
            <a:extLst>
              <a:ext uri="{FF2B5EF4-FFF2-40B4-BE49-F238E27FC236}">
                <a16:creationId xmlns:a16="http://schemas.microsoft.com/office/drawing/2014/main" id="{4F0959C7-D387-4D17-8DC6-ADBFDC5870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596825"/>
              </p:ext>
            </p:extLst>
          </p:nvPr>
        </p:nvGraphicFramePr>
        <p:xfrm>
          <a:off x="1113790" y="3209925"/>
          <a:ext cx="1101090" cy="500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58720" imgH="253800" progId="Equation.DSMT4">
                  <p:embed/>
                </p:oleObj>
              </mc:Choice>
              <mc:Fallback>
                <p:oleObj name="Equation" r:id="rId27" imgW="558720" imgH="253800" progId="Equation.DSMT4">
                  <p:embed/>
                  <p:pic>
                    <p:nvPicPr>
                      <p:cNvPr id="231" name="Object 230">
                        <a:extLst>
                          <a:ext uri="{FF2B5EF4-FFF2-40B4-BE49-F238E27FC236}">
                            <a16:creationId xmlns:a16="http://schemas.microsoft.com/office/drawing/2014/main" id="{4F0959C7-D387-4D17-8DC6-ADBFDC5870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113790" y="3209925"/>
                        <a:ext cx="1101090" cy="500012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2" name="Object 231">
            <a:extLst>
              <a:ext uri="{FF2B5EF4-FFF2-40B4-BE49-F238E27FC236}">
                <a16:creationId xmlns:a16="http://schemas.microsoft.com/office/drawing/2014/main" id="{A098B6CB-5601-4D8B-BBCD-38EE1C8DCA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759433"/>
              </p:ext>
            </p:extLst>
          </p:nvPr>
        </p:nvGraphicFramePr>
        <p:xfrm>
          <a:off x="2240915" y="3210243"/>
          <a:ext cx="90170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57200" imgH="253800" progId="Equation.DSMT4">
                  <p:embed/>
                </p:oleObj>
              </mc:Choice>
              <mc:Fallback>
                <p:oleObj name="Equation" r:id="rId29" imgW="457200" imgH="253800" progId="Equation.DSMT4">
                  <p:embed/>
                  <p:pic>
                    <p:nvPicPr>
                      <p:cNvPr id="232" name="Object 231">
                        <a:extLst>
                          <a:ext uri="{FF2B5EF4-FFF2-40B4-BE49-F238E27FC236}">
                            <a16:creationId xmlns:a16="http://schemas.microsoft.com/office/drawing/2014/main" id="{A098B6CB-5601-4D8B-BBCD-38EE1C8DCA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240915" y="3210243"/>
                        <a:ext cx="901700" cy="500062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33" name="Content Placeholder 2">
                <a:extLst>
                  <a:ext uri="{FF2B5EF4-FFF2-40B4-BE49-F238E27FC236}">
                    <a16:creationId xmlns:a16="http://schemas.microsoft.com/office/drawing/2014/main" id="{FD437CC8-961E-462D-8C03-CE3457F8D83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6813" y="1681481"/>
                <a:ext cx="11252200" cy="86868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200" dirty="0"/>
                  <a:t>When graphing a vertical reflection: 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2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US" sz="2200" dirty="0"/>
                  <a:t>  , the graph is reflected over the “X” axis, multiply all the “y” coordinates by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2200" dirty="0"/>
                  <a:t>.  The X-coordinates will stay the same!</a:t>
                </a:r>
              </a:p>
            </p:txBody>
          </p:sp>
        </mc:Choice>
        <mc:Fallback xmlns="">
          <p:sp>
            <p:nvSpPr>
              <p:cNvPr id="233" name="Content Placeholder 2">
                <a:extLst>
                  <a:ext uri="{FF2B5EF4-FFF2-40B4-BE49-F238E27FC236}">
                    <a16:creationId xmlns:a16="http://schemas.microsoft.com/office/drawing/2014/main" id="{FD437CC8-961E-462D-8C03-CE3457F8D8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13" y="1681481"/>
                <a:ext cx="11252200" cy="868680"/>
              </a:xfrm>
              <a:prstGeom prst="rect">
                <a:avLst/>
              </a:prstGeom>
              <a:blipFill>
                <a:blip r:embed="rId31"/>
                <a:stretch>
                  <a:fillRect l="-217" t="-4930" b="-21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36" name="Object 235">
            <a:extLst>
              <a:ext uri="{FF2B5EF4-FFF2-40B4-BE49-F238E27FC236}">
                <a16:creationId xmlns:a16="http://schemas.microsoft.com/office/drawing/2014/main" id="{881EBD5F-5CFB-4327-8F9E-77505737B3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299377"/>
              </p:ext>
            </p:extLst>
          </p:nvPr>
        </p:nvGraphicFramePr>
        <p:xfrm>
          <a:off x="3957320" y="3433444"/>
          <a:ext cx="1468120" cy="375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990360" imgH="253800" progId="Equation.DSMT4">
                  <p:embed/>
                </p:oleObj>
              </mc:Choice>
              <mc:Fallback>
                <p:oleObj name="Equation" r:id="rId32" imgW="990360" imgH="253800" progId="Equation.DSMT4">
                  <p:embed/>
                  <p:pic>
                    <p:nvPicPr>
                      <p:cNvPr id="236" name="Object 235">
                        <a:extLst>
                          <a:ext uri="{FF2B5EF4-FFF2-40B4-BE49-F238E27FC236}">
                            <a16:creationId xmlns:a16="http://schemas.microsoft.com/office/drawing/2014/main" id="{881EBD5F-5CFB-4327-8F9E-77505737B3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3957320" y="3433444"/>
                        <a:ext cx="1468120" cy="375519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" name="Object 237">
            <a:extLst>
              <a:ext uri="{FF2B5EF4-FFF2-40B4-BE49-F238E27FC236}">
                <a16:creationId xmlns:a16="http://schemas.microsoft.com/office/drawing/2014/main" id="{54152784-DA06-4994-80B2-CCD03DDD5F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189055"/>
              </p:ext>
            </p:extLst>
          </p:nvPr>
        </p:nvGraphicFramePr>
        <p:xfrm>
          <a:off x="3957638" y="3942080"/>
          <a:ext cx="148748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02960" imgH="253800" progId="Equation.DSMT4">
                  <p:embed/>
                </p:oleObj>
              </mc:Choice>
              <mc:Fallback>
                <p:oleObj name="Equation" r:id="rId34" imgW="1002960" imgH="253800" progId="Equation.DSMT4">
                  <p:embed/>
                  <p:pic>
                    <p:nvPicPr>
                      <p:cNvPr id="238" name="Object 237">
                        <a:extLst>
                          <a:ext uri="{FF2B5EF4-FFF2-40B4-BE49-F238E27FC236}">
                            <a16:creationId xmlns:a16="http://schemas.microsoft.com/office/drawing/2014/main" id="{54152784-DA06-4994-80B2-CCD03DDD5F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3957638" y="3942080"/>
                        <a:ext cx="1487487" cy="3746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" name="Object 238">
            <a:extLst>
              <a:ext uri="{FF2B5EF4-FFF2-40B4-BE49-F238E27FC236}">
                <a16:creationId xmlns:a16="http://schemas.microsoft.com/office/drawing/2014/main" id="{46998777-1999-4C5F-B51E-AF31B8E4C4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003852"/>
              </p:ext>
            </p:extLst>
          </p:nvPr>
        </p:nvGraphicFramePr>
        <p:xfrm>
          <a:off x="3896043" y="4440238"/>
          <a:ext cx="17129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155600" imgH="253800" progId="Equation.DSMT4">
                  <p:embed/>
                </p:oleObj>
              </mc:Choice>
              <mc:Fallback>
                <p:oleObj name="Equation" r:id="rId36" imgW="1155600" imgH="253800" progId="Equation.DSMT4">
                  <p:embed/>
                  <p:pic>
                    <p:nvPicPr>
                      <p:cNvPr id="239" name="Object 238">
                        <a:extLst>
                          <a:ext uri="{FF2B5EF4-FFF2-40B4-BE49-F238E27FC236}">
                            <a16:creationId xmlns:a16="http://schemas.microsoft.com/office/drawing/2014/main" id="{46998777-1999-4C5F-B51E-AF31B8E4C4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3896043" y="4440238"/>
                        <a:ext cx="1712912" cy="3746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0" name="Object 239">
            <a:extLst>
              <a:ext uri="{FF2B5EF4-FFF2-40B4-BE49-F238E27FC236}">
                <a16:creationId xmlns:a16="http://schemas.microsoft.com/office/drawing/2014/main" id="{31234246-871E-4254-8288-75D0A878B5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3154606"/>
              </p:ext>
            </p:extLst>
          </p:nvPr>
        </p:nvGraphicFramePr>
        <p:xfrm>
          <a:off x="3854768" y="4918076"/>
          <a:ext cx="17129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155600" imgH="253800" progId="Equation.DSMT4">
                  <p:embed/>
                </p:oleObj>
              </mc:Choice>
              <mc:Fallback>
                <p:oleObj name="Equation" r:id="rId38" imgW="1155600" imgH="253800" progId="Equation.DSMT4">
                  <p:embed/>
                  <p:pic>
                    <p:nvPicPr>
                      <p:cNvPr id="240" name="Object 239">
                        <a:extLst>
                          <a:ext uri="{FF2B5EF4-FFF2-40B4-BE49-F238E27FC236}">
                            <a16:creationId xmlns:a16="http://schemas.microsoft.com/office/drawing/2014/main" id="{31234246-871E-4254-8288-75D0A878B5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3854768" y="4918076"/>
                        <a:ext cx="1712912" cy="3746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" name="Object 240">
            <a:extLst>
              <a:ext uri="{FF2B5EF4-FFF2-40B4-BE49-F238E27FC236}">
                <a16:creationId xmlns:a16="http://schemas.microsoft.com/office/drawing/2014/main" id="{678FD593-5A3E-4AAD-9979-18C62682DA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9714278"/>
              </p:ext>
            </p:extLst>
          </p:nvPr>
        </p:nvGraphicFramePr>
        <p:xfrm>
          <a:off x="6803928" y="3301365"/>
          <a:ext cx="1101090" cy="500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558720" imgH="253800" progId="Equation.DSMT4">
                  <p:embed/>
                </p:oleObj>
              </mc:Choice>
              <mc:Fallback>
                <p:oleObj name="Equation" r:id="rId40" imgW="558720" imgH="253800" progId="Equation.DSMT4">
                  <p:embed/>
                  <p:pic>
                    <p:nvPicPr>
                      <p:cNvPr id="241" name="Object 240">
                        <a:extLst>
                          <a:ext uri="{FF2B5EF4-FFF2-40B4-BE49-F238E27FC236}">
                            <a16:creationId xmlns:a16="http://schemas.microsoft.com/office/drawing/2014/main" id="{678FD593-5A3E-4AAD-9979-18C62682DA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803928" y="3301365"/>
                        <a:ext cx="1101090" cy="500012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" name="Object 241">
            <a:extLst>
              <a:ext uri="{FF2B5EF4-FFF2-40B4-BE49-F238E27FC236}">
                <a16:creationId xmlns:a16="http://schemas.microsoft.com/office/drawing/2014/main" id="{23277C77-F398-4467-8F83-30874B25BF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379096"/>
              </p:ext>
            </p:extLst>
          </p:nvPr>
        </p:nvGraphicFramePr>
        <p:xfrm>
          <a:off x="7941213" y="3301683"/>
          <a:ext cx="90170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57200" imgH="253800" progId="Equation.DSMT4">
                  <p:embed/>
                </p:oleObj>
              </mc:Choice>
              <mc:Fallback>
                <p:oleObj name="Equation" r:id="rId41" imgW="457200" imgH="253800" progId="Equation.DSMT4">
                  <p:embed/>
                  <p:pic>
                    <p:nvPicPr>
                      <p:cNvPr id="242" name="Object 241">
                        <a:extLst>
                          <a:ext uri="{FF2B5EF4-FFF2-40B4-BE49-F238E27FC236}">
                            <a16:creationId xmlns:a16="http://schemas.microsoft.com/office/drawing/2014/main" id="{23277C77-F398-4467-8F83-30874B25BF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7941213" y="3301683"/>
                        <a:ext cx="901700" cy="500062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" name="Object 242">
            <a:extLst>
              <a:ext uri="{FF2B5EF4-FFF2-40B4-BE49-F238E27FC236}">
                <a16:creationId xmlns:a16="http://schemas.microsoft.com/office/drawing/2014/main" id="{A9B0FEF2-DA80-40AD-BE11-E4A9FCC465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821368"/>
              </p:ext>
            </p:extLst>
          </p:nvPr>
        </p:nvGraphicFramePr>
        <p:xfrm>
          <a:off x="9704388" y="3794125"/>
          <a:ext cx="173196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168200" imgH="253800" progId="Equation.DSMT4">
                  <p:embed/>
                </p:oleObj>
              </mc:Choice>
              <mc:Fallback>
                <p:oleObj name="Equation" r:id="rId43" imgW="1168200" imgH="253800" progId="Equation.DSMT4">
                  <p:embed/>
                  <p:pic>
                    <p:nvPicPr>
                      <p:cNvPr id="243" name="Object 242">
                        <a:extLst>
                          <a:ext uri="{FF2B5EF4-FFF2-40B4-BE49-F238E27FC236}">
                            <a16:creationId xmlns:a16="http://schemas.microsoft.com/office/drawing/2014/main" id="{A9B0FEF2-DA80-40AD-BE11-E4A9FCC465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9704388" y="3794125"/>
                        <a:ext cx="1731962" cy="376238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" name="Object 243">
            <a:extLst>
              <a:ext uri="{FF2B5EF4-FFF2-40B4-BE49-F238E27FC236}">
                <a16:creationId xmlns:a16="http://schemas.microsoft.com/office/drawing/2014/main" id="{5896DE70-1900-4214-8449-3B0DB38AD3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1658669"/>
              </p:ext>
            </p:extLst>
          </p:nvPr>
        </p:nvGraphicFramePr>
        <p:xfrm>
          <a:off x="9728451" y="4363619"/>
          <a:ext cx="173196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168200" imgH="253800" progId="Equation.DSMT4">
                  <p:embed/>
                </p:oleObj>
              </mc:Choice>
              <mc:Fallback>
                <p:oleObj name="Equation" r:id="rId45" imgW="1168200" imgH="253800" progId="Equation.DSMT4">
                  <p:embed/>
                  <p:pic>
                    <p:nvPicPr>
                      <p:cNvPr id="244" name="Object 243">
                        <a:extLst>
                          <a:ext uri="{FF2B5EF4-FFF2-40B4-BE49-F238E27FC236}">
                            <a16:creationId xmlns:a16="http://schemas.microsoft.com/office/drawing/2014/main" id="{5896DE70-1900-4214-8449-3B0DB38AD3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9728451" y="4363619"/>
                        <a:ext cx="1731962" cy="376238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" name="Object 244">
            <a:extLst>
              <a:ext uri="{FF2B5EF4-FFF2-40B4-BE49-F238E27FC236}">
                <a16:creationId xmlns:a16="http://schemas.microsoft.com/office/drawing/2014/main" id="{E8E3E8F4-8696-4CB5-8B9B-3CB49F2A52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279920"/>
              </p:ext>
            </p:extLst>
          </p:nvPr>
        </p:nvGraphicFramePr>
        <p:xfrm>
          <a:off x="6421438" y="5370513"/>
          <a:ext cx="627062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33160" imgH="253800" progId="Equation.DSMT4">
                  <p:embed/>
                </p:oleObj>
              </mc:Choice>
              <mc:Fallback>
                <p:oleObj name="Equation" r:id="rId47" imgW="533160" imgH="253800" progId="Equation.DSMT4">
                  <p:embed/>
                  <p:pic>
                    <p:nvPicPr>
                      <p:cNvPr id="245" name="Object 244">
                        <a:extLst>
                          <a:ext uri="{FF2B5EF4-FFF2-40B4-BE49-F238E27FC236}">
                            <a16:creationId xmlns:a16="http://schemas.microsoft.com/office/drawing/2014/main" id="{E8E3E8F4-8696-4CB5-8B9B-3CB49F2A52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6421438" y="5370513"/>
                        <a:ext cx="627062" cy="298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" name="Oval 245">
            <a:extLst>
              <a:ext uri="{FF2B5EF4-FFF2-40B4-BE49-F238E27FC236}">
                <a16:creationId xmlns:a16="http://schemas.microsoft.com/office/drawing/2014/main" id="{50D95F96-6033-40BB-A2D8-3FBCB4AC6C64}"/>
              </a:ext>
            </a:extLst>
          </p:cNvPr>
          <p:cNvSpPr/>
          <p:nvPr/>
        </p:nvSpPr>
        <p:spPr>
          <a:xfrm>
            <a:off x="6559182" y="5667210"/>
            <a:ext cx="115899" cy="11477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7" name="Object 246">
            <a:extLst>
              <a:ext uri="{FF2B5EF4-FFF2-40B4-BE49-F238E27FC236}">
                <a16:creationId xmlns:a16="http://schemas.microsoft.com/office/drawing/2014/main" id="{8BCEC694-6773-463D-96F0-BEFC96B305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23050"/>
              </p:ext>
            </p:extLst>
          </p:nvPr>
        </p:nvGraphicFramePr>
        <p:xfrm>
          <a:off x="9858388" y="4929188"/>
          <a:ext cx="148590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002960" imgH="253800" progId="Equation.DSMT4">
                  <p:embed/>
                </p:oleObj>
              </mc:Choice>
              <mc:Fallback>
                <p:oleObj name="Equation" r:id="rId49" imgW="1002960" imgH="253800" progId="Equation.DSMT4">
                  <p:embed/>
                  <p:pic>
                    <p:nvPicPr>
                      <p:cNvPr id="247" name="Object 246">
                        <a:extLst>
                          <a:ext uri="{FF2B5EF4-FFF2-40B4-BE49-F238E27FC236}">
                            <a16:creationId xmlns:a16="http://schemas.microsoft.com/office/drawing/2014/main" id="{8BCEC694-6773-463D-96F0-BEFC96B305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9858388" y="4929188"/>
                        <a:ext cx="1485900" cy="376237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0" name="Object 249">
            <a:extLst>
              <a:ext uri="{FF2B5EF4-FFF2-40B4-BE49-F238E27FC236}">
                <a16:creationId xmlns:a16="http://schemas.microsoft.com/office/drawing/2014/main" id="{B742AC6A-7B68-4727-900F-4AEB2B09DC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06583"/>
              </p:ext>
            </p:extLst>
          </p:nvPr>
        </p:nvGraphicFramePr>
        <p:xfrm>
          <a:off x="9873285" y="5487224"/>
          <a:ext cx="148590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002960" imgH="253800" progId="Equation.DSMT4">
                  <p:embed/>
                </p:oleObj>
              </mc:Choice>
              <mc:Fallback>
                <p:oleObj name="Equation" r:id="rId51" imgW="1002960" imgH="253800" progId="Equation.DSMT4">
                  <p:embed/>
                  <p:pic>
                    <p:nvPicPr>
                      <p:cNvPr id="250" name="Object 249">
                        <a:extLst>
                          <a:ext uri="{FF2B5EF4-FFF2-40B4-BE49-F238E27FC236}">
                            <a16:creationId xmlns:a16="http://schemas.microsoft.com/office/drawing/2014/main" id="{B742AC6A-7B68-4727-900F-4AEB2B09DC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9873285" y="5487224"/>
                        <a:ext cx="1485900" cy="376237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1" name="Object 250">
            <a:extLst>
              <a:ext uri="{FF2B5EF4-FFF2-40B4-BE49-F238E27FC236}">
                <a16:creationId xmlns:a16="http://schemas.microsoft.com/office/drawing/2014/main" id="{DCAE1AD4-4162-442E-B881-A5C1E6E716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241539"/>
              </p:ext>
            </p:extLst>
          </p:nvPr>
        </p:nvGraphicFramePr>
        <p:xfrm>
          <a:off x="8754095" y="5346128"/>
          <a:ext cx="53816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457200" imgH="253800" progId="Equation.DSMT4">
                  <p:embed/>
                </p:oleObj>
              </mc:Choice>
              <mc:Fallback>
                <p:oleObj name="Equation" r:id="rId53" imgW="457200" imgH="253800" progId="Equation.DSMT4">
                  <p:embed/>
                  <p:pic>
                    <p:nvPicPr>
                      <p:cNvPr id="251" name="Object 250">
                        <a:extLst>
                          <a:ext uri="{FF2B5EF4-FFF2-40B4-BE49-F238E27FC236}">
                            <a16:creationId xmlns:a16="http://schemas.microsoft.com/office/drawing/2014/main" id="{DCAE1AD4-4162-442E-B881-A5C1E6E716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8754095" y="5346128"/>
                        <a:ext cx="538163" cy="298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" name="Oval 251">
            <a:extLst>
              <a:ext uri="{FF2B5EF4-FFF2-40B4-BE49-F238E27FC236}">
                <a16:creationId xmlns:a16="http://schemas.microsoft.com/office/drawing/2014/main" id="{821CFF73-F550-4E85-85D6-B711BE1FF7CB}"/>
              </a:ext>
            </a:extLst>
          </p:cNvPr>
          <p:cNvSpPr/>
          <p:nvPr/>
        </p:nvSpPr>
        <p:spPr>
          <a:xfrm>
            <a:off x="8959768" y="5643147"/>
            <a:ext cx="115899" cy="11477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417AF4C4-1F1C-4B39-9E4B-EBD53229923E}"/>
              </a:ext>
            </a:extLst>
          </p:cNvPr>
          <p:cNvSpPr/>
          <p:nvPr/>
        </p:nvSpPr>
        <p:spPr>
          <a:xfrm>
            <a:off x="6607276" y="5705158"/>
            <a:ext cx="2398426" cy="467551"/>
          </a:xfrm>
          <a:prstGeom prst="rect">
            <a:avLst/>
          </a:prstGeom>
          <a:solidFill>
            <a:schemeClr val="accent2">
              <a:lumMod val="60000"/>
              <a:lumOff val="40000"/>
              <a:alpha val="33000"/>
            </a:scheme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4" name="Object 233">
            <a:extLst>
              <a:ext uri="{FF2B5EF4-FFF2-40B4-BE49-F238E27FC236}">
                <a16:creationId xmlns:a16="http://schemas.microsoft.com/office/drawing/2014/main" id="{C4C3F58E-22B6-4182-9572-395ADA8996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671342"/>
              </p:ext>
            </p:extLst>
          </p:nvPr>
        </p:nvGraphicFramePr>
        <p:xfrm>
          <a:off x="6301206" y="6209683"/>
          <a:ext cx="62865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533160" imgH="253800" progId="Equation.DSMT4">
                  <p:embed/>
                </p:oleObj>
              </mc:Choice>
              <mc:Fallback>
                <p:oleObj name="Equation" r:id="rId55" imgW="533160" imgH="253800" progId="Equation.DSMT4">
                  <p:embed/>
                  <p:pic>
                    <p:nvPicPr>
                      <p:cNvPr id="234" name="Object 233">
                        <a:extLst>
                          <a:ext uri="{FF2B5EF4-FFF2-40B4-BE49-F238E27FC236}">
                            <a16:creationId xmlns:a16="http://schemas.microsoft.com/office/drawing/2014/main" id="{C4C3F58E-22B6-4182-9572-395ADA8996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6301206" y="6209683"/>
                        <a:ext cx="628650" cy="298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" name="Oval 234">
            <a:extLst>
              <a:ext uri="{FF2B5EF4-FFF2-40B4-BE49-F238E27FC236}">
                <a16:creationId xmlns:a16="http://schemas.microsoft.com/office/drawing/2014/main" id="{17AE7AC3-1A70-4705-99C2-5D288175B23D}"/>
              </a:ext>
            </a:extLst>
          </p:cNvPr>
          <p:cNvSpPr/>
          <p:nvPr/>
        </p:nvSpPr>
        <p:spPr>
          <a:xfrm>
            <a:off x="6551161" y="6149621"/>
            <a:ext cx="115899" cy="11477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8" name="Object 247">
            <a:extLst>
              <a:ext uri="{FF2B5EF4-FFF2-40B4-BE49-F238E27FC236}">
                <a16:creationId xmlns:a16="http://schemas.microsoft.com/office/drawing/2014/main" id="{B6BDF4D5-BCF4-492F-92F0-397DF98CB5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778890"/>
              </p:ext>
            </p:extLst>
          </p:nvPr>
        </p:nvGraphicFramePr>
        <p:xfrm>
          <a:off x="8759825" y="6190633"/>
          <a:ext cx="53816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457200" imgH="253800" progId="Equation.DSMT4">
                  <p:embed/>
                </p:oleObj>
              </mc:Choice>
              <mc:Fallback>
                <p:oleObj name="Equation" r:id="rId57" imgW="457200" imgH="253800" progId="Equation.DSMT4">
                  <p:embed/>
                  <p:pic>
                    <p:nvPicPr>
                      <p:cNvPr id="248" name="Object 247">
                        <a:extLst>
                          <a:ext uri="{FF2B5EF4-FFF2-40B4-BE49-F238E27FC236}">
                            <a16:creationId xmlns:a16="http://schemas.microsoft.com/office/drawing/2014/main" id="{B6BDF4D5-BCF4-492F-92F0-397DF98CB5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8"/>
                      <a:stretch>
                        <a:fillRect/>
                      </a:stretch>
                    </p:blipFill>
                    <p:spPr>
                      <a:xfrm>
                        <a:off x="8759825" y="6190633"/>
                        <a:ext cx="538163" cy="298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9" name="Oval 248">
            <a:extLst>
              <a:ext uri="{FF2B5EF4-FFF2-40B4-BE49-F238E27FC236}">
                <a16:creationId xmlns:a16="http://schemas.microsoft.com/office/drawing/2014/main" id="{16D50EE5-2A53-4110-9F8F-194DF3328CCF}"/>
              </a:ext>
            </a:extLst>
          </p:cNvPr>
          <p:cNvSpPr/>
          <p:nvPr/>
        </p:nvSpPr>
        <p:spPr>
          <a:xfrm>
            <a:off x="8965498" y="6130141"/>
            <a:ext cx="115899" cy="11477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73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" grpId="0" animBg="1"/>
      <p:bldP spid="225" grpId="0" animBg="1"/>
      <p:bldP spid="226" grpId="0" animBg="1"/>
      <p:bldP spid="229" grpId="0" animBg="1"/>
      <p:bldP spid="230" grpId="0" animBg="1"/>
      <p:bldP spid="233" grpId="0"/>
      <p:bldP spid="246" grpId="0" animBg="1"/>
      <p:bldP spid="252" grpId="0" animBg="1"/>
      <p:bldP spid="235" grpId="0" animBg="1"/>
      <p:bldP spid="24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638" y="164088"/>
            <a:ext cx="7467600" cy="577850"/>
          </a:xfrm>
        </p:spPr>
        <p:txBody>
          <a:bodyPr/>
          <a:lstStyle/>
          <a:p>
            <a:pPr>
              <a:defRPr/>
            </a:pPr>
            <a:r>
              <a:rPr lang="en-CA" dirty="0"/>
              <a:t>II) Vertical Reflections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78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68456" y="770601"/>
                <a:ext cx="11410272" cy="1546225"/>
              </a:xfrm>
            </p:spPr>
            <p:txBody>
              <a:bodyPr/>
              <a:lstStyle/>
              <a:p>
                <a:r>
                  <a:rPr lang="en-CA" sz="2200" dirty="0"/>
                  <a:t>A V.R. occurs when the Y-variable is replaced with a negative sign in front</a:t>
                </a:r>
              </a:p>
              <a:p>
                <a:r>
                  <a:rPr lang="en-CA" sz="2200" dirty="0"/>
                  <a:t>Likewise, all the y-coordinates are multiplied by “</a:t>
                </a:r>
                <a14:m>
                  <m:oMath xmlns:m="http://schemas.openxmlformats.org/officeDocument/2006/math"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CA" sz="2200" dirty="0"/>
                  <a:t>”. Only the Y-coordinates change,  and the X-coordinates are not affected at all!!</a:t>
                </a:r>
              </a:p>
            </p:txBody>
          </p:sp>
        </mc:Choice>
        <mc:Fallback xmlns="">
          <p:sp>
            <p:nvSpPr>
              <p:cNvPr id="2078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68456" y="770601"/>
                <a:ext cx="11410272" cy="1546225"/>
              </a:xfrm>
              <a:blipFill>
                <a:blip r:embed="rId4"/>
                <a:stretch>
                  <a:fillRect l="-214" t="-23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202011"/>
              </p:ext>
            </p:extLst>
          </p:nvPr>
        </p:nvGraphicFramePr>
        <p:xfrm>
          <a:off x="680600" y="2068382"/>
          <a:ext cx="2087562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16000" imgH="241300" progId="Equation.DSMT4">
                  <p:embed/>
                </p:oleObj>
              </mc:Choice>
              <mc:Fallback>
                <p:oleObj name="Equation" r:id="rId5" imgW="1016000" imgH="24130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600" y="2068382"/>
                        <a:ext cx="2087562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705551"/>
              </p:ext>
            </p:extLst>
          </p:nvPr>
        </p:nvGraphicFramePr>
        <p:xfrm>
          <a:off x="2844363" y="2063618"/>
          <a:ext cx="112236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45863" imgH="241195" progId="Equation.DSMT4">
                  <p:embed/>
                </p:oleObj>
              </mc:Choice>
              <mc:Fallback>
                <p:oleObj name="Equation" r:id="rId7" imgW="545863" imgH="241195" progId="Equation.DSMT4">
                  <p:embed/>
                  <p:pic>
                    <p:nvPicPr>
                      <p:cNvPr id="205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363" y="2063618"/>
                        <a:ext cx="1122363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/>
          <p:nvPr/>
        </p:nvSpPr>
        <p:spPr>
          <a:xfrm>
            <a:off x="1385451" y="2208081"/>
            <a:ext cx="288925" cy="347662"/>
          </a:xfrm>
          <a:prstGeom prst="ellipse">
            <a:avLst/>
          </a:prstGeom>
          <a:noFill/>
          <a:ln>
            <a:solidFill>
              <a:srgbClr val="0070C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7" name="Oval 6"/>
          <p:cNvSpPr/>
          <p:nvPr/>
        </p:nvSpPr>
        <p:spPr>
          <a:xfrm>
            <a:off x="2803088" y="2142993"/>
            <a:ext cx="531813" cy="412750"/>
          </a:xfrm>
          <a:prstGeom prst="ellipse">
            <a:avLst/>
          </a:prstGeom>
          <a:noFill/>
          <a:ln>
            <a:solidFill>
              <a:srgbClr val="0070C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pSp>
        <p:nvGrpSpPr>
          <p:cNvPr id="3" name="Group 11"/>
          <p:cNvGrpSpPr>
            <a:grpSpLocks noChangeAspect="1"/>
          </p:cNvGrpSpPr>
          <p:nvPr/>
        </p:nvGrpSpPr>
        <p:grpSpPr bwMode="auto">
          <a:xfrm>
            <a:off x="563126" y="3070094"/>
            <a:ext cx="3182937" cy="3395663"/>
            <a:chOff x="183" y="1814"/>
            <a:chExt cx="2203" cy="2351"/>
          </a:xfrm>
        </p:grpSpPr>
        <p:sp>
          <p:nvSpPr>
            <p:cNvPr id="2181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2" name="Rectangle 12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3" name="Line 13"/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4" name="Line 14"/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5" name="Line 15"/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6" name="Line 16"/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7" name="Line 17"/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8" name="Line 18"/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9" name="Line 19"/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0" name="Line 20"/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1" name="Line 21"/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2" name="Line 22"/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3" name="Line 23"/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4" name="Line 24"/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5" name="Line 25"/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6" name="Line 26"/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7" name="Line 27"/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8" name="Line 28"/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9" name="Line 29"/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0" name="Line 30"/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1" name="Line 31"/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2" name="Line 32"/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3" name="Line 33"/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4" name="Line 34"/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5" name="Line 35"/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6" name="Line 36"/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7" name="Line 37"/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8" name="Line 38"/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9" name="Line 39"/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0" name="Line 40"/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1" name="Line 41"/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2" name="Line 42"/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3" name="Line 43"/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4" name="Line 44"/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5" name="Line 45"/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6" name="Line 46"/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7" name="Line 47"/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8" name="Line 48"/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9" name="Rectangle 49"/>
            <p:cNvSpPr>
              <a:spLocks noChangeArrowheads="1"/>
            </p:cNvSpPr>
            <p:nvPr/>
          </p:nvSpPr>
          <p:spPr bwMode="auto">
            <a:xfrm>
              <a:off x="2338" y="2835"/>
              <a:ext cx="48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220" name="Freeform 50"/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1" name="Line 51"/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2" name="Line 52"/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3" name="Line 53"/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4" name="Line 54"/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5" name="Rectangle 55"/>
            <p:cNvSpPr>
              <a:spLocks noChangeArrowheads="1"/>
            </p:cNvSpPr>
            <p:nvPr/>
          </p:nvSpPr>
          <p:spPr bwMode="auto">
            <a:xfrm>
              <a:off x="1310" y="1814"/>
              <a:ext cx="48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226" name="Freeform 56"/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7" name="Rectangle 57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8" name="Line 58"/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9" name="Rectangle 59"/>
            <p:cNvSpPr>
              <a:spLocks noChangeArrowheads="1"/>
            </p:cNvSpPr>
            <p:nvPr/>
          </p:nvSpPr>
          <p:spPr bwMode="auto">
            <a:xfrm>
              <a:off x="385" y="302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2230" name="Line 60"/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31" name="Rectangle 61"/>
            <p:cNvSpPr>
              <a:spLocks noChangeArrowheads="1"/>
            </p:cNvSpPr>
            <p:nvPr/>
          </p:nvSpPr>
          <p:spPr bwMode="auto">
            <a:xfrm>
              <a:off x="605" y="302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232" name="Line 62"/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33" name="Rectangle 63"/>
            <p:cNvSpPr>
              <a:spLocks noChangeArrowheads="1"/>
            </p:cNvSpPr>
            <p:nvPr/>
          </p:nvSpPr>
          <p:spPr bwMode="auto">
            <a:xfrm>
              <a:off x="824" y="302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234" name="Line 64"/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35" name="Rectangle 65"/>
            <p:cNvSpPr>
              <a:spLocks noChangeArrowheads="1"/>
            </p:cNvSpPr>
            <p:nvPr/>
          </p:nvSpPr>
          <p:spPr bwMode="auto">
            <a:xfrm>
              <a:off x="1044" y="302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236" name="Rectangle 66"/>
            <p:cNvSpPr>
              <a:spLocks noChangeArrowheads="1"/>
            </p:cNvSpPr>
            <p:nvPr/>
          </p:nvSpPr>
          <p:spPr bwMode="auto">
            <a:xfrm>
              <a:off x="1293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237" name="Line 67"/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38" name="Rectangle 68"/>
            <p:cNvSpPr>
              <a:spLocks noChangeArrowheads="1"/>
            </p:cNvSpPr>
            <p:nvPr/>
          </p:nvSpPr>
          <p:spPr bwMode="auto">
            <a:xfrm>
              <a:off x="1506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239" name="Line 69"/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0" name="Rectangle 70"/>
            <p:cNvSpPr>
              <a:spLocks noChangeArrowheads="1"/>
            </p:cNvSpPr>
            <p:nvPr/>
          </p:nvSpPr>
          <p:spPr bwMode="auto">
            <a:xfrm>
              <a:off x="1726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241" name="Line 71"/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2" name="Rectangle 72"/>
            <p:cNvSpPr>
              <a:spLocks noChangeArrowheads="1"/>
            </p:cNvSpPr>
            <p:nvPr/>
          </p:nvSpPr>
          <p:spPr bwMode="auto">
            <a:xfrm>
              <a:off x="1945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243" name="Line 73"/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4" name="Rectangle 74"/>
            <p:cNvSpPr>
              <a:spLocks noChangeArrowheads="1"/>
            </p:cNvSpPr>
            <p:nvPr/>
          </p:nvSpPr>
          <p:spPr bwMode="auto">
            <a:xfrm>
              <a:off x="2164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245" name="Rectangle 75"/>
            <p:cNvSpPr>
              <a:spLocks noChangeArrowheads="1"/>
            </p:cNvSpPr>
            <p:nvPr/>
          </p:nvSpPr>
          <p:spPr bwMode="auto">
            <a:xfrm>
              <a:off x="1226" y="3875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2246" name="Line 76"/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7" name="Rectangle 77"/>
            <p:cNvSpPr>
              <a:spLocks noChangeArrowheads="1"/>
            </p:cNvSpPr>
            <p:nvPr/>
          </p:nvSpPr>
          <p:spPr bwMode="auto">
            <a:xfrm>
              <a:off x="1226" y="364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248" name="Line 78"/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9" name="Rectangle 79"/>
            <p:cNvSpPr>
              <a:spLocks noChangeArrowheads="1"/>
            </p:cNvSpPr>
            <p:nvPr/>
          </p:nvSpPr>
          <p:spPr bwMode="auto">
            <a:xfrm>
              <a:off x="1226" y="3410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250" name="Line 80"/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51" name="Rectangle 81"/>
            <p:cNvSpPr>
              <a:spLocks noChangeArrowheads="1"/>
            </p:cNvSpPr>
            <p:nvPr/>
          </p:nvSpPr>
          <p:spPr bwMode="auto">
            <a:xfrm>
              <a:off x="1226" y="3178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252" name="Line 82"/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53" name="Rectangle 83"/>
            <p:cNvSpPr>
              <a:spLocks noChangeArrowheads="1"/>
            </p:cNvSpPr>
            <p:nvPr/>
          </p:nvSpPr>
          <p:spPr bwMode="auto">
            <a:xfrm>
              <a:off x="1248" y="2709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254" name="Line 84"/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55" name="Rectangle 85"/>
            <p:cNvSpPr>
              <a:spLocks noChangeArrowheads="1"/>
            </p:cNvSpPr>
            <p:nvPr/>
          </p:nvSpPr>
          <p:spPr bwMode="auto">
            <a:xfrm>
              <a:off x="1248" y="2477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256" name="Line 86"/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57" name="Rectangle 87"/>
            <p:cNvSpPr>
              <a:spLocks noChangeArrowheads="1"/>
            </p:cNvSpPr>
            <p:nvPr/>
          </p:nvSpPr>
          <p:spPr bwMode="auto">
            <a:xfrm>
              <a:off x="1248" y="2245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258" name="Line 88"/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59" name="Rectangle 89"/>
            <p:cNvSpPr>
              <a:spLocks noChangeArrowheads="1"/>
            </p:cNvSpPr>
            <p:nvPr/>
          </p:nvSpPr>
          <p:spPr bwMode="auto">
            <a:xfrm>
              <a:off x="1248" y="2012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260" name="Line 90"/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61" name="Freeform 91"/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32 w 2"/>
                <a:gd name="T1" fmla="*/ 0 h 4"/>
                <a:gd name="T2" fmla="*/ 16 w 2"/>
                <a:gd name="T3" fmla="*/ 625 h 4"/>
                <a:gd name="T4" fmla="*/ 16 w 2"/>
                <a:gd name="T5" fmla="*/ 1250 h 4"/>
                <a:gd name="T6" fmla="*/ 0 w 2"/>
                <a:gd name="T7" fmla="*/ 1875 h 4"/>
                <a:gd name="T8" fmla="*/ 0 w 2"/>
                <a:gd name="T9" fmla="*/ 1875 h 4"/>
                <a:gd name="T10" fmla="*/ 0 w 2"/>
                <a:gd name="T11" fmla="*/ 2500 h 4"/>
                <a:gd name="T12" fmla="*/ 0 w 2"/>
                <a:gd name="T13" fmla="*/ 2500 h 4"/>
                <a:gd name="T14" fmla="*/ 0 w 2"/>
                <a:gd name="T15" fmla="*/ 2500 h 4"/>
                <a:gd name="T16" fmla="*/ 0 w 2"/>
                <a:gd name="T17" fmla="*/ 250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62" name="Rectangle 94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205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033279"/>
              </p:ext>
            </p:extLst>
          </p:nvPr>
        </p:nvGraphicFramePr>
        <p:xfrm>
          <a:off x="5296694" y="304157"/>
          <a:ext cx="13874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71320" imgH="177480" progId="Equation.DSMT4">
                  <p:embed/>
                </p:oleObj>
              </mc:Choice>
              <mc:Fallback>
                <p:oleObj name="Equation" r:id="rId9" imgW="571320" imgH="177480" progId="Equation.DSMT4">
                  <p:embed/>
                  <p:pic>
                    <p:nvPicPr>
                      <p:cNvPr id="20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6694" y="304157"/>
                        <a:ext cx="1387475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1"/>
          <p:cNvGrpSpPr>
            <a:grpSpLocks noChangeAspect="1"/>
          </p:cNvGrpSpPr>
          <p:nvPr/>
        </p:nvGrpSpPr>
        <p:grpSpPr bwMode="auto">
          <a:xfrm>
            <a:off x="4866837" y="3090731"/>
            <a:ext cx="3182938" cy="3397250"/>
            <a:chOff x="183" y="1814"/>
            <a:chExt cx="2203" cy="2351"/>
          </a:xfrm>
        </p:grpSpPr>
        <p:sp>
          <p:nvSpPr>
            <p:cNvPr id="2099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0" name="Rectangle 12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1" name="Line 13"/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2" name="Line 14"/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3" name="Line 15"/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4" name="Line 16"/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5" name="Line 17"/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6" name="Line 18"/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7" name="Line 19"/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8" name="Line 20"/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9" name="Line 21"/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0" name="Line 22"/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1" name="Line 23"/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2" name="Line 24"/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3" name="Line 25"/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4" name="Line 26"/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5" name="Line 27"/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6" name="Line 28"/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7" name="Line 29"/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8" name="Line 30"/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9" name="Line 31"/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0" name="Line 32"/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1" name="Line 33"/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2" name="Line 34"/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3" name="Line 35"/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4" name="Line 36"/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5" name="Line 37"/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6" name="Line 38"/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7" name="Line 39"/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8" name="Line 40"/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9" name="Line 41"/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0" name="Line 42"/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1" name="Line 43"/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2" name="Line 44"/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3" name="Line 45"/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4" name="Line 46"/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5" name="Line 47"/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6" name="Line 48"/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7" name="Rectangle 49"/>
            <p:cNvSpPr>
              <a:spLocks noChangeArrowheads="1"/>
            </p:cNvSpPr>
            <p:nvPr/>
          </p:nvSpPr>
          <p:spPr bwMode="auto">
            <a:xfrm>
              <a:off x="2338" y="2835"/>
              <a:ext cx="48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38" name="Freeform 50"/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9" name="Line 51"/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0" name="Line 52"/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1" name="Line 53"/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2" name="Line 54"/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3" name="Rectangle 55"/>
            <p:cNvSpPr>
              <a:spLocks noChangeArrowheads="1"/>
            </p:cNvSpPr>
            <p:nvPr/>
          </p:nvSpPr>
          <p:spPr bwMode="auto">
            <a:xfrm>
              <a:off x="1310" y="1814"/>
              <a:ext cx="48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44" name="Freeform 56"/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5" name="Rectangle 57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6" name="Line 58"/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7" name="Rectangle 59"/>
            <p:cNvSpPr>
              <a:spLocks noChangeArrowheads="1"/>
            </p:cNvSpPr>
            <p:nvPr/>
          </p:nvSpPr>
          <p:spPr bwMode="auto">
            <a:xfrm>
              <a:off x="385" y="302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2148" name="Line 60"/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9" name="Rectangle 61"/>
            <p:cNvSpPr>
              <a:spLocks noChangeArrowheads="1"/>
            </p:cNvSpPr>
            <p:nvPr/>
          </p:nvSpPr>
          <p:spPr bwMode="auto">
            <a:xfrm>
              <a:off x="605" y="302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150" name="Line 62"/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1" name="Rectangle 63"/>
            <p:cNvSpPr>
              <a:spLocks noChangeArrowheads="1"/>
            </p:cNvSpPr>
            <p:nvPr/>
          </p:nvSpPr>
          <p:spPr bwMode="auto">
            <a:xfrm>
              <a:off x="824" y="302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152" name="Line 64"/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3" name="Rectangle 65"/>
            <p:cNvSpPr>
              <a:spLocks noChangeArrowheads="1"/>
            </p:cNvSpPr>
            <p:nvPr/>
          </p:nvSpPr>
          <p:spPr bwMode="auto">
            <a:xfrm>
              <a:off x="1044" y="302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154" name="Rectangle 66"/>
            <p:cNvSpPr>
              <a:spLocks noChangeArrowheads="1"/>
            </p:cNvSpPr>
            <p:nvPr/>
          </p:nvSpPr>
          <p:spPr bwMode="auto">
            <a:xfrm>
              <a:off x="1293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155" name="Line 67"/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6" name="Rectangle 68"/>
            <p:cNvSpPr>
              <a:spLocks noChangeArrowheads="1"/>
            </p:cNvSpPr>
            <p:nvPr/>
          </p:nvSpPr>
          <p:spPr bwMode="auto">
            <a:xfrm>
              <a:off x="1506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57" name="Line 69"/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8" name="Rectangle 70"/>
            <p:cNvSpPr>
              <a:spLocks noChangeArrowheads="1"/>
            </p:cNvSpPr>
            <p:nvPr/>
          </p:nvSpPr>
          <p:spPr bwMode="auto">
            <a:xfrm>
              <a:off x="1726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159" name="Line 71"/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0" name="Rectangle 72"/>
            <p:cNvSpPr>
              <a:spLocks noChangeArrowheads="1"/>
            </p:cNvSpPr>
            <p:nvPr/>
          </p:nvSpPr>
          <p:spPr bwMode="auto">
            <a:xfrm>
              <a:off x="1945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161" name="Line 73"/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2" name="Rectangle 74"/>
            <p:cNvSpPr>
              <a:spLocks noChangeArrowheads="1"/>
            </p:cNvSpPr>
            <p:nvPr/>
          </p:nvSpPr>
          <p:spPr bwMode="auto">
            <a:xfrm>
              <a:off x="2164" y="3023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163" name="Rectangle 75"/>
            <p:cNvSpPr>
              <a:spLocks noChangeArrowheads="1"/>
            </p:cNvSpPr>
            <p:nvPr/>
          </p:nvSpPr>
          <p:spPr bwMode="auto">
            <a:xfrm>
              <a:off x="1226" y="3875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2164" name="Line 76"/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5" name="Rectangle 77"/>
            <p:cNvSpPr>
              <a:spLocks noChangeArrowheads="1"/>
            </p:cNvSpPr>
            <p:nvPr/>
          </p:nvSpPr>
          <p:spPr bwMode="auto">
            <a:xfrm>
              <a:off x="1226" y="3643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166" name="Line 78"/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7" name="Rectangle 79"/>
            <p:cNvSpPr>
              <a:spLocks noChangeArrowheads="1"/>
            </p:cNvSpPr>
            <p:nvPr/>
          </p:nvSpPr>
          <p:spPr bwMode="auto">
            <a:xfrm>
              <a:off x="1226" y="3410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168" name="Line 80"/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9" name="Rectangle 81"/>
            <p:cNvSpPr>
              <a:spLocks noChangeArrowheads="1"/>
            </p:cNvSpPr>
            <p:nvPr/>
          </p:nvSpPr>
          <p:spPr bwMode="auto">
            <a:xfrm>
              <a:off x="1226" y="3178"/>
              <a:ext cx="12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170" name="Line 82"/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1" name="Rectangle 83"/>
            <p:cNvSpPr>
              <a:spLocks noChangeArrowheads="1"/>
            </p:cNvSpPr>
            <p:nvPr/>
          </p:nvSpPr>
          <p:spPr bwMode="auto">
            <a:xfrm>
              <a:off x="1248" y="2709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72" name="Line 84"/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3" name="Rectangle 85"/>
            <p:cNvSpPr>
              <a:spLocks noChangeArrowheads="1"/>
            </p:cNvSpPr>
            <p:nvPr/>
          </p:nvSpPr>
          <p:spPr bwMode="auto">
            <a:xfrm>
              <a:off x="1248" y="2477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174" name="Line 86"/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5" name="Rectangle 87"/>
            <p:cNvSpPr>
              <a:spLocks noChangeArrowheads="1"/>
            </p:cNvSpPr>
            <p:nvPr/>
          </p:nvSpPr>
          <p:spPr bwMode="auto">
            <a:xfrm>
              <a:off x="1248" y="2245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176" name="Line 88"/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7" name="Rectangle 89"/>
            <p:cNvSpPr>
              <a:spLocks noChangeArrowheads="1"/>
            </p:cNvSpPr>
            <p:nvPr/>
          </p:nvSpPr>
          <p:spPr bwMode="auto">
            <a:xfrm>
              <a:off x="1248" y="2012"/>
              <a:ext cx="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178" name="Line 90"/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9" name="Freeform 91"/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32 w 2"/>
                <a:gd name="T1" fmla="*/ 0 h 4"/>
                <a:gd name="T2" fmla="*/ 16 w 2"/>
                <a:gd name="T3" fmla="*/ 625 h 4"/>
                <a:gd name="T4" fmla="*/ 16 w 2"/>
                <a:gd name="T5" fmla="*/ 1250 h 4"/>
                <a:gd name="T6" fmla="*/ 0 w 2"/>
                <a:gd name="T7" fmla="*/ 1875 h 4"/>
                <a:gd name="T8" fmla="*/ 0 w 2"/>
                <a:gd name="T9" fmla="*/ 1875 h 4"/>
                <a:gd name="T10" fmla="*/ 0 w 2"/>
                <a:gd name="T11" fmla="*/ 2500 h 4"/>
                <a:gd name="T12" fmla="*/ 0 w 2"/>
                <a:gd name="T13" fmla="*/ 2500 h 4"/>
                <a:gd name="T14" fmla="*/ 0 w 2"/>
                <a:gd name="T15" fmla="*/ 2500 h 4"/>
                <a:gd name="T16" fmla="*/ 0 w 2"/>
                <a:gd name="T17" fmla="*/ 250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0" name="Rectangle 94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20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113928"/>
              </p:ext>
            </p:extLst>
          </p:nvPr>
        </p:nvGraphicFramePr>
        <p:xfrm>
          <a:off x="2996763" y="2463668"/>
          <a:ext cx="112236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45863" imgH="241195" progId="Equation.DSMT4">
                  <p:embed/>
                </p:oleObj>
              </mc:Choice>
              <mc:Fallback>
                <p:oleObj name="Equation" r:id="rId11" imgW="545863" imgH="241195" progId="Equation.DSMT4">
                  <p:embed/>
                  <p:pic>
                    <p:nvPicPr>
                      <p:cNvPr id="20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6763" y="2463668"/>
                        <a:ext cx="1122363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" name="TextBox 206"/>
          <p:cNvSpPr txBox="1"/>
          <p:nvPr/>
        </p:nvSpPr>
        <p:spPr>
          <a:xfrm>
            <a:off x="4222313" y="2181093"/>
            <a:ext cx="32877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0070C0"/>
                </a:solidFill>
              </a:rPr>
              <a:t>Y-Variable must be isolated!!</a:t>
            </a:r>
          </a:p>
        </p:txBody>
      </p:sp>
      <p:graphicFrame>
        <p:nvGraphicFramePr>
          <p:cNvPr id="24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200516"/>
              </p:ext>
            </p:extLst>
          </p:nvPr>
        </p:nvGraphicFramePr>
        <p:xfrm>
          <a:off x="3946088" y="3054218"/>
          <a:ext cx="830263" cy="33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44307" imgH="1777229" progId="Equation.DSMT4">
                  <p:embed/>
                </p:oleObj>
              </mc:Choice>
              <mc:Fallback>
                <p:oleObj name="Equation" r:id="rId13" imgW="444307" imgH="1777229" progId="Equation.DSMT4">
                  <p:embed/>
                  <p:pic>
                    <p:nvPicPr>
                      <p:cNvPr id="24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6088" y="3054218"/>
                        <a:ext cx="830263" cy="333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1519723"/>
              </p:ext>
            </p:extLst>
          </p:nvPr>
        </p:nvGraphicFramePr>
        <p:xfrm>
          <a:off x="4003237" y="4113082"/>
          <a:ext cx="236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5" imgH="177415" progId="Equation.DSMT4">
                  <p:embed/>
                </p:oleObj>
              </mc:Choice>
              <mc:Fallback>
                <p:oleObj name="Equation" r:id="rId15" imgW="126725" imgH="177415" progId="Equation.DSMT4">
                  <p:embed/>
                  <p:pic>
                    <p:nvPicPr>
                      <p:cNvPr id="25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3237" y="4113082"/>
                        <a:ext cx="2365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136605"/>
              </p:ext>
            </p:extLst>
          </p:nvPr>
        </p:nvGraphicFramePr>
        <p:xfrm>
          <a:off x="4023875" y="4573456"/>
          <a:ext cx="18891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1468" imgH="164885" progId="Equation.DSMT4">
                  <p:embed/>
                </p:oleObj>
              </mc:Choice>
              <mc:Fallback>
                <p:oleObj name="Equation" r:id="rId17" imgW="101468" imgH="164885" progId="Equation.DSMT4">
                  <p:embed/>
                  <p:pic>
                    <p:nvPicPr>
                      <p:cNvPr id="26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3875" y="4573456"/>
                        <a:ext cx="188912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607775"/>
              </p:ext>
            </p:extLst>
          </p:nvPr>
        </p:nvGraphicFramePr>
        <p:xfrm>
          <a:off x="3981012" y="5033831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80" imgH="164814" progId="Equation.DSMT4">
                  <p:embed/>
                </p:oleObj>
              </mc:Choice>
              <mc:Fallback>
                <p:oleObj name="Equation" r:id="rId19" imgW="126780" imgH="164814" progId="Equation.DSMT4">
                  <p:embed/>
                  <p:pic>
                    <p:nvPicPr>
                      <p:cNvPr id="27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1012" y="5033831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618972"/>
              </p:ext>
            </p:extLst>
          </p:nvPr>
        </p:nvGraphicFramePr>
        <p:xfrm>
          <a:off x="4006412" y="5483094"/>
          <a:ext cx="2111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4102" imgH="177492" progId="Equation.DSMT4">
                  <p:embed/>
                </p:oleObj>
              </mc:Choice>
              <mc:Fallback>
                <p:oleObj name="Equation" r:id="rId21" imgW="114102" imgH="177492" progId="Equation.DSMT4">
                  <p:embed/>
                  <p:pic>
                    <p:nvPicPr>
                      <p:cNvPr id="28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412" y="5483094"/>
                        <a:ext cx="2111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925883"/>
              </p:ext>
            </p:extLst>
          </p:nvPr>
        </p:nvGraphicFramePr>
        <p:xfrm>
          <a:off x="3903226" y="5951406"/>
          <a:ext cx="37623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03024" imgH="164957" progId="Equation.DSMT4">
                  <p:embed/>
                </p:oleObj>
              </mc:Choice>
              <mc:Fallback>
                <p:oleObj name="Equation" r:id="rId23" imgW="203024" imgH="164957" progId="Equation.DSMT4">
                  <p:embed/>
                  <p:pic>
                    <p:nvPicPr>
                      <p:cNvPr id="29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3226" y="5951406"/>
                        <a:ext cx="376237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805047"/>
              </p:ext>
            </p:extLst>
          </p:nvPr>
        </p:nvGraphicFramePr>
        <p:xfrm>
          <a:off x="4373126" y="4119432"/>
          <a:ext cx="2365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25" imgH="177415" progId="Equation.DSMT4">
                  <p:embed/>
                </p:oleObj>
              </mc:Choice>
              <mc:Fallback>
                <p:oleObj name="Equation" r:id="rId25" imgW="126725" imgH="177415" progId="Equation.DSMT4">
                  <p:embed/>
                  <p:pic>
                    <p:nvPicPr>
                      <p:cNvPr id="3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126" y="4119432"/>
                        <a:ext cx="2365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616807"/>
              </p:ext>
            </p:extLst>
          </p:nvPr>
        </p:nvGraphicFramePr>
        <p:xfrm>
          <a:off x="4395350" y="4579806"/>
          <a:ext cx="18891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1468" imgH="164885" progId="Equation.DSMT4">
                  <p:embed/>
                </p:oleObj>
              </mc:Choice>
              <mc:Fallback>
                <p:oleObj name="Equation" r:id="rId26" imgW="101468" imgH="164885" progId="Equation.DSMT4">
                  <p:embed/>
                  <p:pic>
                    <p:nvPicPr>
                      <p:cNvPr id="31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350" y="4579806"/>
                        <a:ext cx="188912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444012"/>
              </p:ext>
            </p:extLst>
          </p:nvPr>
        </p:nvGraphicFramePr>
        <p:xfrm>
          <a:off x="4350900" y="5040181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80" imgH="164814" progId="Equation.DSMT4">
                  <p:embed/>
                </p:oleObj>
              </mc:Choice>
              <mc:Fallback>
                <p:oleObj name="Equation" r:id="rId27" imgW="126780" imgH="164814" progId="Equation.DSMT4">
                  <p:embed/>
                  <p:pic>
                    <p:nvPicPr>
                      <p:cNvPr id="64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0900" y="5040181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2430258"/>
              </p:ext>
            </p:extLst>
          </p:nvPr>
        </p:nvGraphicFramePr>
        <p:xfrm>
          <a:off x="4366775" y="5489444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725" imgH="177415" progId="Equation.DSMT4">
                  <p:embed/>
                </p:oleObj>
              </mc:Choice>
              <mc:Fallback>
                <p:oleObj name="Equation" r:id="rId29" imgW="126725" imgH="177415" progId="Equation.DSMT4">
                  <p:embed/>
                  <p:pic>
                    <p:nvPicPr>
                      <p:cNvPr id="65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6775" y="5489444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344181"/>
              </p:ext>
            </p:extLst>
          </p:nvPr>
        </p:nvGraphicFramePr>
        <p:xfrm>
          <a:off x="4382651" y="5957756"/>
          <a:ext cx="18732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01468" imgH="164885" progId="Equation.DSMT4">
                  <p:embed/>
                </p:oleObj>
              </mc:Choice>
              <mc:Fallback>
                <p:oleObj name="Equation" r:id="rId31" imgW="101468" imgH="164885" progId="Equation.DSMT4">
                  <p:embed/>
                  <p:pic>
                    <p:nvPicPr>
                      <p:cNvPr id="66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2651" y="5957756"/>
                        <a:ext cx="187325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30238"/>
              </p:ext>
            </p:extLst>
          </p:nvPr>
        </p:nvGraphicFramePr>
        <p:xfrm>
          <a:off x="8231823" y="3144707"/>
          <a:ext cx="1019175" cy="33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45760" imgH="1777680" progId="Equation.DSMT4">
                  <p:embed/>
                </p:oleObj>
              </mc:Choice>
              <mc:Fallback>
                <p:oleObj name="Equation" r:id="rId33" imgW="545760" imgH="1777680" progId="Equation.DSMT4">
                  <p:embed/>
                  <p:pic>
                    <p:nvPicPr>
                      <p:cNvPr id="67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1823" y="3144707"/>
                        <a:ext cx="1019175" cy="3333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377418"/>
              </p:ext>
            </p:extLst>
          </p:nvPr>
        </p:nvGraphicFramePr>
        <p:xfrm>
          <a:off x="8714205" y="4177899"/>
          <a:ext cx="2365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26725" imgH="177415" progId="Equation.DSMT4">
                  <p:embed/>
                </p:oleObj>
              </mc:Choice>
              <mc:Fallback>
                <p:oleObj name="Equation" r:id="rId35" imgW="126725" imgH="177415" progId="Equation.DSMT4">
                  <p:embed/>
                  <p:pic>
                    <p:nvPicPr>
                      <p:cNvPr id="73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4205" y="4177899"/>
                        <a:ext cx="2365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7594459"/>
              </p:ext>
            </p:extLst>
          </p:nvPr>
        </p:nvGraphicFramePr>
        <p:xfrm>
          <a:off x="8642767" y="4638273"/>
          <a:ext cx="37782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03024" imgH="164957" progId="Equation.DSMT4">
                  <p:embed/>
                </p:oleObj>
              </mc:Choice>
              <mc:Fallback>
                <p:oleObj name="Equation" r:id="rId36" imgW="203024" imgH="164957" progId="Equation.DSMT4">
                  <p:embed/>
                  <p:pic>
                    <p:nvPicPr>
                      <p:cNvPr id="74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42767" y="4638273"/>
                        <a:ext cx="377825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794991"/>
              </p:ext>
            </p:extLst>
          </p:nvPr>
        </p:nvGraphicFramePr>
        <p:xfrm>
          <a:off x="8623716" y="5084361"/>
          <a:ext cx="4000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15619" imgH="164885" progId="Equation.DSMT4">
                  <p:embed/>
                </p:oleObj>
              </mc:Choice>
              <mc:Fallback>
                <p:oleObj name="Equation" r:id="rId38" imgW="215619" imgH="164885" progId="Equation.DSMT4">
                  <p:embed/>
                  <p:pic>
                    <p:nvPicPr>
                      <p:cNvPr id="75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3716" y="5084361"/>
                        <a:ext cx="4000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370765"/>
              </p:ext>
            </p:extLst>
          </p:nvPr>
        </p:nvGraphicFramePr>
        <p:xfrm>
          <a:off x="8653879" y="5519336"/>
          <a:ext cx="4000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15619" imgH="177569" progId="Equation.DSMT4">
                  <p:embed/>
                </p:oleObj>
              </mc:Choice>
              <mc:Fallback>
                <p:oleObj name="Equation" r:id="rId40" imgW="215619" imgH="177569" progId="Equation.DSMT4">
                  <p:embed/>
                  <p:pic>
                    <p:nvPicPr>
                      <p:cNvPr id="76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3879" y="5519336"/>
                        <a:ext cx="4000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429685"/>
              </p:ext>
            </p:extLst>
          </p:nvPr>
        </p:nvGraphicFramePr>
        <p:xfrm>
          <a:off x="8630066" y="6016223"/>
          <a:ext cx="3746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03024" imgH="164957" progId="Equation.DSMT4">
                  <p:embed/>
                </p:oleObj>
              </mc:Choice>
              <mc:Fallback>
                <p:oleObj name="Equation" r:id="rId42" imgW="203024" imgH="164957" progId="Equation.DSMT4">
                  <p:embed/>
                  <p:pic>
                    <p:nvPicPr>
                      <p:cNvPr id="77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0066" y="6016223"/>
                        <a:ext cx="3746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" name="Freeform 135"/>
          <p:cNvSpPr>
            <a:spLocks/>
          </p:cNvSpPr>
          <p:nvPr/>
        </p:nvSpPr>
        <p:spPr bwMode="auto">
          <a:xfrm>
            <a:off x="1666438" y="3047868"/>
            <a:ext cx="1001713" cy="1709738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37" name="Freeform 135"/>
          <p:cNvSpPr>
            <a:spLocks/>
          </p:cNvSpPr>
          <p:nvPr/>
        </p:nvSpPr>
        <p:spPr bwMode="auto">
          <a:xfrm flipV="1">
            <a:off x="5970150" y="4811582"/>
            <a:ext cx="1001712" cy="1709737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2120462" y="4736968"/>
            <a:ext cx="69850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3" name="Oval 202"/>
          <p:cNvSpPr/>
          <p:nvPr/>
        </p:nvSpPr>
        <p:spPr>
          <a:xfrm>
            <a:off x="2272862" y="4557581"/>
            <a:ext cx="69850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4" name="Oval 203"/>
          <p:cNvSpPr/>
          <p:nvPr/>
        </p:nvSpPr>
        <p:spPr>
          <a:xfrm>
            <a:off x="2439551" y="4063868"/>
            <a:ext cx="71437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5" name="Oval 204"/>
          <p:cNvSpPr/>
          <p:nvPr/>
        </p:nvSpPr>
        <p:spPr>
          <a:xfrm>
            <a:off x="2591951" y="3224081"/>
            <a:ext cx="71437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6" name="Oval 205"/>
          <p:cNvSpPr/>
          <p:nvPr/>
        </p:nvSpPr>
        <p:spPr>
          <a:xfrm>
            <a:off x="1972825" y="4557581"/>
            <a:ext cx="69850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8" name="Oval 207"/>
          <p:cNvSpPr/>
          <p:nvPr/>
        </p:nvSpPr>
        <p:spPr>
          <a:xfrm>
            <a:off x="6425762" y="4748081"/>
            <a:ext cx="71438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9" name="Oval 208"/>
          <p:cNvSpPr/>
          <p:nvPr/>
        </p:nvSpPr>
        <p:spPr>
          <a:xfrm>
            <a:off x="6586101" y="4948106"/>
            <a:ext cx="71437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0" name="Oval 209"/>
          <p:cNvSpPr/>
          <p:nvPr/>
        </p:nvSpPr>
        <p:spPr>
          <a:xfrm>
            <a:off x="6738501" y="5418006"/>
            <a:ext cx="71437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1" name="Oval 210"/>
          <p:cNvSpPr/>
          <p:nvPr/>
        </p:nvSpPr>
        <p:spPr>
          <a:xfrm>
            <a:off x="6908362" y="6278431"/>
            <a:ext cx="69850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2" name="Oval 211"/>
          <p:cNvSpPr/>
          <p:nvPr/>
        </p:nvSpPr>
        <p:spPr>
          <a:xfrm>
            <a:off x="6252726" y="4948106"/>
            <a:ext cx="71437" cy="82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98" name="TextBox 214"/>
          <p:cNvSpPr txBox="1">
            <a:spLocks noChangeArrowheads="1"/>
          </p:cNvSpPr>
          <p:nvPr/>
        </p:nvSpPr>
        <p:spPr bwMode="auto">
          <a:xfrm>
            <a:off x="345638" y="6373681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44"/>
              </a:rPr>
              <a:t>www.BCMath.ca</a:t>
            </a:r>
            <a:r>
              <a:rPr lang="en-CA" sz="1000"/>
              <a:t> </a:t>
            </a: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606D3C6A-A31C-4D9D-B443-FD46AD830A86}"/>
              </a:ext>
            </a:extLst>
          </p:cNvPr>
          <p:cNvSpPr/>
          <p:nvPr/>
        </p:nvSpPr>
        <p:spPr>
          <a:xfrm>
            <a:off x="263179" y="2115239"/>
            <a:ext cx="11560521" cy="45702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Content Placeholder 2">
            <a:extLst>
              <a:ext uri="{FF2B5EF4-FFF2-40B4-BE49-F238E27FC236}">
                <a16:creationId xmlns:a16="http://schemas.microsoft.com/office/drawing/2014/main" id="{7758A948-3B36-4BC1-BB10-03A5B5621CAB}"/>
              </a:ext>
            </a:extLst>
          </p:cNvPr>
          <p:cNvSpPr txBox="1">
            <a:spLocks/>
          </p:cNvSpPr>
          <p:nvPr/>
        </p:nvSpPr>
        <p:spPr>
          <a:xfrm>
            <a:off x="70344" y="2291276"/>
            <a:ext cx="11978435" cy="68305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Algebraically, a negative sign will be placed in front of </a:t>
            </a:r>
            <a:r>
              <a:rPr lang="en-US"/>
              <a:t>each y-variable</a:t>
            </a:r>
            <a:endParaRPr lang="en-CA" dirty="0"/>
          </a:p>
          <a:p>
            <a:endParaRPr lang="en-US" dirty="0"/>
          </a:p>
        </p:txBody>
      </p:sp>
      <p:graphicFrame>
        <p:nvGraphicFramePr>
          <p:cNvPr id="217" name="Object 216">
            <a:extLst>
              <a:ext uri="{FF2B5EF4-FFF2-40B4-BE49-F238E27FC236}">
                <a16:creationId xmlns:a16="http://schemas.microsoft.com/office/drawing/2014/main" id="{722462BC-29DE-4C23-B0F1-027ED2BB17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93351"/>
              </p:ext>
            </p:extLst>
          </p:nvPr>
        </p:nvGraphicFramePr>
        <p:xfrm>
          <a:off x="588803" y="2950495"/>
          <a:ext cx="2110472" cy="541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939600" imgH="241200" progId="Equation.DSMT4">
                  <p:embed/>
                </p:oleObj>
              </mc:Choice>
              <mc:Fallback>
                <p:oleObj name="Equation" r:id="rId45" imgW="939600" imgH="241200" progId="Equation.DSMT4">
                  <p:embed/>
                  <p:pic>
                    <p:nvPicPr>
                      <p:cNvPr id="217" name="Object 216">
                        <a:extLst>
                          <a:ext uri="{FF2B5EF4-FFF2-40B4-BE49-F238E27FC236}">
                            <a16:creationId xmlns:a16="http://schemas.microsoft.com/office/drawing/2014/main" id="{722462BC-29DE-4C23-B0F1-027ED2BB17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588803" y="2950495"/>
                        <a:ext cx="2110472" cy="5418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" name="Object 217">
            <a:extLst>
              <a:ext uri="{FF2B5EF4-FFF2-40B4-BE49-F238E27FC236}">
                <a16:creationId xmlns:a16="http://schemas.microsoft.com/office/drawing/2014/main" id="{782A7F90-9188-44B0-965F-7A57FBB6DA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079682"/>
              </p:ext>
            </p:extLst>
          </p:nvPr>
        </p:nvGraphicFramePr>
        <p:xfrm>
          <a:off x="708234" y="3921366"/>
          <a:ext cx="2024062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901440" imgH="393480" progId="Equation.DSMT4">
                  <p:embed/>
                </p:oleObj>
              </mc:Choice>
              <mc:Fallback>
                <p:oleObj name="Equation" r:id="rId47" imgW="901440" imgH="393480" progId="Equation.DSMT4">
                  <p:embed/>
                  <p:pic>
                    <p:nvPicPr>
                      <p:cNvPr id="218" name="Object 217">
                        <a:extLst>
                          <a:ext uri="{FF2B5EF4-FFF2-40B4-BE49-F238E27FC236}">
                            <a16:creationId xmlns:a16="http://schemas.microsoft.com/office/drawing/2014/main" id="{782A7F90-9188-44B0-965F-7A57FBB6DA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708234" y="3921366"/>
                        <a:ext cx="2024062" cy="884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9" name="Object 218">
            <a:extLst>
              <a:ext uri="{FF2B5EF4-FFF2-40B4-BE49-F238E27FC236}">
                <a16:creationId xmlns:a16="http://schemas.microsoft.com/office/drawing/2014/main" id="{D113D9D4-7EF3-48BD-A1DB-BD5F61B6A3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604058"/>
              </p:ext>
            </p:extLst>
          </p:nvPr>
        </p:nvGraphicFramePr>
        <p:xfrm>
          <a:off x="410554" y="5326821"/>
          <a:ext cx="356235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587240" imgH="279360" progId="Equation.DSMT4">
                  <p:embed/>
                </p:oleObj>
              </mc:Choice>
              <mc:Fallback>
                <p:oleObj name="Equation" r:id="rId49" imgW="1587240" imgH="279360" progId="Equation.DSMT4">
                  <p:embed/>
                  <p:pic>
                    <p:nvPicPr>
                      <p:cNvPr id="219" name="Object 218">
                        <a:extLst>
                          <a:ext uri="{FF2B5EF4-FFF2-40B4-BE49-F238E27FC236}">
                            <a16:creationId xmlns:a16="http://schemas.microsoft.com/office/drawing/2014/main" id="{D113D9D4-7EF3-48BD-A1DB-BD5F61B6A3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410554" y="5326821"/>
                        <a:ext cx="3562350" cy="627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" name="Object 219">
            <a:extLst>
              <a:ext uri="{FF2B5EF4-FFF2-40B4-BE49-F238E27FC236}">
                <a16:creationId xmlns:a16="http://schemas.microsoft.com/office/drawing/2014/main" id="{DB8D61B9-4AF9-4459-91C7-EDF24EE943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077556"/>
              </p:ext>
            </p:extLst>
          </p:nvPr>
        </p:nvGraphicFramePr>
        <p:xfrm>
          <a:off x="3156522" y="2916593"/>
          <a:ext cx="1884363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838080" imgH="241200" progId="Equation.DSMT4">
                  <p:embed/>
                </p:oleObj>
              </mc:Choice>
              <mc:Fallback>
                <p:oleObj name="Equation" r:id="rId51" imgW="838080" imgH="241200" progId="Equation.DSMT4">
                  <p:embed/>
                  <p:pic>
                    <p:nvPicPr>
                      <p:cNvPr id="220" name="Object 219">
                        <a:extLst>
                          <a:ext uri="{FF2B5EF4-FFF2-40B4-BE49-F238E27FC236}">
                            <a16:creationId xmlns:a16="http://schemas.microsoft.com/office/drawing/2014/main" id="{DB8D61B9-4AF9-4459-91C7-EDF24EE943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3156522" y="2916593"/>
                        <a:ext cx="1884363" cy="541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" name="Object 222">
            <a:extLst>
              <a:ext uri="{FF2B5EF4-FFF2-40B4-BE49-F238E27FC236}">
                <a16:creationId xmlns:a16="http://schemas.microsoft.com/office/drawing/2014/main" id="{920C27E3-D6DA-4984-B4CC-E80B935C45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761616"/>
              </p:ext>
            </p:extLst>
          </p:nvPr>
        </p:nvGraphicFramePr>
        <p:xfrm>
          <a:off x="6029680" y="2871709"/>
          <a:ext cx="1884363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838080" imgH="241200" progId="Equation.DSMT4">
                  <p:embed/>
                </p:oleObj>
              </mc:Choice>
              <mc:Fallback>
                <p:oleObj name="Equation" r:id="rId53" imgW="838080" imgH="241200" progId="Equation.DSMT4">
                  <p:embed/>
                  <p:pic>
                    <p:nvPicPr>
                      <p:cNvPr id="223" name="Object 222">
                        <a:extLst>
                          <a:ext uri="{FF2B5EF4-FFF2-40B4-BE49-F238E27FC236}">
                            <a16:creationId xmlns:a16="http://schemas.microsoft.com/office/drawing/2014/main" id="{920C27E3-D6DA-4984-B4CC-E80B935C45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6029680" y="2871709"/>
                        <a:ext cx="1884363" cy="541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" name="Object 223">
            <a:extLst>
              <a:ext uri="{FF2B5EF4-FFF2-40B4-BE49-F238E27FC236}">
                <a16:creationId xmlns:a16="http://schemas.microsoft.com/office/drawing/2014/main" id="{6C108C01-8847-466B-97A7-148E24FA72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7125205"/>
              </p:ext>
            </p:extLst>
          </p:nvPr>
        </p:nvGraphicFramePr>
        <p:xfrm>
          <a:off x="3296509" y="3964840"/>
          <a:ext cx="1824037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812520" imgH="393480" progId="Equation.DSMT4">
                  <p:embed/>
                </p:oleObj>
              </mc:Choice>
              <mc:Fallback>
                <p:oleObj name="Equation" r:id="rId55" imgW="812520" imgH="393480" progId="Equation.DSMT4">
                  <p:embed/>
                  <p:pic>
                    <p:nvPicPr>
                      <p:cNvPr id="224" name="Object 223">
                        <a:extLst>
                          <a:ext uri="{FF2B5EF4-FFF2-40B4-BE49-F238E27FC236}">
                            <a16:creationId xmlns:a16="http://schemas.microsoft.com/office/drawing/2014/main" id="{6C108C01-8847-466B-97A7-148E24FA72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3296509" y="3964840"/>
                        <a:ext cx="1824037" cy="884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" name="Object 224">
            <a:extLst>
              <a:ext uri="{FF2B5EF4-FFF2-40B4-BE49-F238E27FC236}">
                <a16:creationId xmlns:a16="http://schemas.microsoft.com/office/drawing/2014/main" id="{54FB229E-C292-4356-8DDB-2640AB4C60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018856"/>
              </p:ext>
            </p:extLst>
          </p:nvPr>
        </p:nvGraphicFramePr>
        <p:xfrm>
          <a:off x="6059561" y="3941385"/>
          <a:ext cx="16256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723600" imgH="393480" progId="Equation.DSMT4">
                  <p:embed/>
                </p:oleObj>
              </mc:Choice>
              <mc:Fallback>
                <p:oleObj name="Equation" r:id="rId57" imgW="723600" imgH="393480" progId="Equation.DSMT4">
                  <p:embed/>
                  <p:pic>
                    <p:nvPicPr>
                      <p:cNvPr id="225" name="Object 224">
                        <a:extLst>
                          <a:ext uri="{FF2B5EF4-FFF2-40B4-BE49-F238E27FC236}">
                            <a16:creationId xmlns:a16="http://schemas.microsoft.com/office/drawing/2014/main" id="{54FB229E-C292-4356-8DDB-2640AB4C60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8"/>
                      <a:stretch>
                        <a:fillRect/>
                      </a:stretch>
                    </p:blipFill>
                    <p:spPr>
                      <a:xfrm>
                        <a:off x="6059561" y="3941385"/>
                        <a:ext cx="1625600" cy="884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7" name="Object 226">
            <a:extLst>
              <a:ext uri="{FF2B5EF4-FFF2-40B4-BE49-F238E27FC236}">
                <a16:creationId xmlns:a16="http://schemas.microsoft.com/office/drawing/2014/main" id="{B3E29407-FC3C-49C6-B7E7-F77EC3FD6D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249090"/>
              </p:ext>
            </p:extLst>
          </p:nvPr>
        </p:nvGraphicFramePr>
        <p:xfrm>
          <a:off x="4380745" y="5288451"/>
          <a:ext cx="3617913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1612800" imgH="291960" progId="Equation.DSMT4">
                  <p:embed/>
                </p:oleObj>
              </mc:Choice>
              <mc:Fallback>
                <p:oleObj name="Equation" r:id="rId59" imgW="1612800" imgH="291960" progId="Equation.DSMT4">
                  <p:embed/>
                  <p:pic>
                    <p:nvPicPr>
                      <p:cNvPr id="227" name="Object 226">
                        <a:extLst>
                          <a:ext uri="{FF2B5EF4-FFF2-40B4-BE49-F238E27FC236}">
                            <a16:creationId xmlns:a16="http://schemas.microsoft.com/office/drawing/2014/main" id="{B3E29407-FC3C-49C6-B7E7-F77EC3FD6D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4380745" y="5288451"/>
                        <a:ext cx="3617913" cy="655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8" name="Object 227">
            <a:extLst>
              <a:ext uri="{FF2B5EF4-FFF2-40B4-BE49-F238E27FC236}">
                <a16:creationId xmlns:a16="http://schemas.microsoft.com/office/drawing/2014/main" id="{467BB0B5-FC72-4445-B6F6-6931775B29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7291576"/>
              </p:ext>
            </p:extLst>
          </p:nvPr>
        </p:nvGraphicFramePr>
        <p:xfrm>
          <a:off x="4421280" y="6006174"/>
          <a:ext cx="316230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1409400" imgH="279360" progId="Equation.DSMT4">
                  <p:embed/>
                </p:oleObj>
              </mc:Choice>
              <mc:Fallback>
                <p:oleObj name="Equation" r:id="rId61" imgW="1409400" imgH="279360" progId="Equation.DSMT4">
                  <p:embed/>
                  <p:pic>
                    <p:nvPicPr>
                      <p:cNvPr id="228" name="Object 227">
                        <a:extLst>
                          <a:ext uri="{FF2B5EF4-FFF2-40B4-BE49-F238E27FC236}">
                            <a16:creationId xmlns:a16="http://schemas.microsoft.com/office/drawing/2014/main" id="{467BB0B5-FC72-4445-B6F6-6931775B29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2"/>
                      <a:stretch>
                        <a:fillRect/>
                      </a:stretch>
                    </p:blipFill>
                    <p:spPr>
                      <a:xfrm>
                        <a:off x="4421280" y="6006174"/>
                        <a:ext cx="3162300" cy="627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963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1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3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5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9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2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4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6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8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2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9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2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5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8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9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0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5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0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0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5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>
                      <p:stCondLst>
                        <p:cond delay="indefinite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0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07" grpId="0"/>
      <p:bldP spid="236" grpId="0" animBg="1"/>
      <p:bldP spid="237" grpId="0" animBg="1"/>
      <p:bldP spid="202" grpId="0" animBg="1"/>
      <p:bldP spid="202" grpId="1" animBg="1"/>
      <p:bldP spid="203" grpId="0" animBg="1"/>
      <p:bldP spid="203" grpId="1" animBg="1"/>
      <p:bldP spid="204" grpId="0" animBg="1"/>
      <p:bldP spid="204" grpId="1" animBg="1"/>
      <p:bldP spid="205" grpId="0" animBg="1"/>
      <p:bldP spid="205" grpId="1" animBg="1"/>
      <p:bldP spid="206" grpId="0" animBg="1"/>
      <p:bldP spid="206" grpId="1" animBg="1"/>
      <p:bldP spid="208" grpId="0" animBg="1"/>
      <p:bldP spid="208" grpId="1" animBg="1"/>
      <p:bldP spid="209" grpId="0" animBg="1"/>
      <p:bldP spid="209" grpId="1" animBg="1"/>
      <p:bldP spid="210" grpId="0" animBg="1"/>
      <p:bldP spid="210" grpId="1" animBg="1"/>
      <p:bldP spid="211" grpId="0" animBg="1"/>
      <p:bldP spid="211" grpId="1" animBg="1"/>
      <p:bldP spid="212" grpId="0" animBg="1"/>
      <p:bldP spid="212" grpId="1" animBg="1"/>
      <p:bldP spid="215" grpId="0" animBg="1"/>
      <p:bldP spid="2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063" y="274638"/>
            <a:ext cx="9311951" cy="608012"/>
          </a:xfrm>
        </p:spPr>
        <p:txBody>
          <a:bodyPr/>
          <a:lstStyle/>
          <a:p>
            <a:pPr>
              <a:defRPr/>
            </a:pPr>
            <a:r>
              <a:rPr lang="en-CA" dirty="0"/>
              <a:t>Difference Between H.R and V.R.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42372" y="882651"/>
            <a:ext cx="11600762" cy="1192212"/>
          </a:xfrm>
        </p:spPr>
        <p:txBody>
          <a:bodyPr>
            <a:normAutofit/>
          </a:bodyPr>
          <a:lstStyle/>
          <a:p>
            <a:r>
              <a:rPr lang="en-CA" sz="2300" dirty="0"/>
              <a:t>For H.R. the negative sign will be placed directly in front of the “x variable</a:t>
            </a:r>
          </a:p>
          <a:p>
            <a:r>
              <a:rPr lang="en-CA" sz="2300" dirty="0"/>
              <a:t>For V.R. the negative sign will be placed directly in front of the “y variable”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294117"/>
              </p:ext>
            </p:extLst>
          </p:nvPr>
        </p:nvGraphicFramePr>
        <p:xfrm>
          <a:off x="665165" y="2012950"/>
          <a:ext cx="363378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39880" imgH="253800" progId="Equation.DSMT4">
                  <p:embed/>
                </p:oleObj>
              </mc:Choice>
              <mc:Fallback>
                <p:oleObj name="Equation" r:id="rId3" imgW="1739880" imgH="2538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165" y="2012950"/>
                        <a:ext cx="3633788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423398"/>
              </p:ext>
            </p:extLst>
          </p:nvPr>
        </p:nvGraphicFramePr>
        <p:xfrm>
          <a:off x="177592" y="3084513"/>
          <a:ext cx="4772026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86000" imgH="253800" progId="Equation.DSMT4">
                  <p:embed/>
                </p:oleObj>
              </mc:Choice>
              <mc:Fallback>
                <p:oleObj name="Equation" r:id="rId5" imgW="2286000" imgH="2538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92" y="3084513"/>
                        <a:ext cx="4772026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262564"/>
              </p:ext>
            </p:extLst>
          </p:nvPr>
        </p:nvGraphicFramePr>
        <p:xfrm>
          <a:off x="203200" y="4027488"/>
          <a:ext cx="405606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42920" imgH="253800" progId="Equation.DSMT4">
                  <p:embed/>
                </p:oleObj>
              </mc:Choice>
              <mc:Fallback>
                <p:oleObj name="Equation" r:id="rId7" imgW="1942920" imgH="25380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" y="4027488"/>
                        <a:ext cx="4056063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2548313"/>
              </p:ext>
            </p:extLst>
          </p:nvPr>
        </p:nvGraphicFramePr>
        <p:xfrm>
          <a:off x="226247" y="4864100"/>
          <a:ext cx="2676525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82680" imgH="431640" progId="Equation.DSMT4">
                  <p:embed/>
                </p:oleObj>
              </mc:Choice>
              <mc:Fallback>
                <p:oleObj name="Equation" r:id="rId9" imgW="1282680" imgH="43164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247" y="4864100"/>
                        <a:ext cx="2676525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>
                <a:spLocks noChangeArrowheads="1"/>
              </p:cNvSpPr>
              <p:nvPr/>
            </p:nvSpPr>
            <p:spPr bwMode="auto">
              <a:xfrm>
                <a:off x="4630739" y="2108994"/>
                <a:ext cx="520854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n-CA" dirty="0">
                    <a:solidFill>
                      <a:srgbClr val="FF0000"/>
                    </a:solidFill>
                  </a:rPr>
                  <a:t>This is a Horizontal Reflection because  </a:t>
                </a:r>
                <a14:m>
                  <m:oMath xmlns:m="http://schemas.openxmlformats.org/officeDocument/2006/math">
                    <m:r>
                      <a:rPr lang="en-CA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CA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→ −</m:t>
                    </m:r>
                    <m:r>
                      <a:rPr lang="en-CA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𝑋</m:t>
                    </m:r>
                  </m:oMath>
                </a14:m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30739" y="2108994"/>
                <a:ext cx="5208542" cy="369332"/>
              </a:xfrm>
              <a:prstGeom prst="rect">
                <a:avLst/>
              </a:prstGeom>
              <a:blipFill>
                <a:blip r:embed="rId12"/>
                <a:stretch>
                  <a:fillRect l="-1054" t="-9836" b="-2459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>
                <a:spLocks noChangeArrowheads="1"/>
              </p:cNvSpPr>
              <p:nvPr/>
            </p:nvSpPr>
            <p:spPr bwMode="auto">
              <a:xfrm>
                <a:off x="5081589" y="3983039"/>
                <a:ext cx="6122189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n-CA" dirty="0">
                    <a:solidFill>
                      <a:srgbClr val="FF0000"/>
                    </a:solidFill>
                  </a:rPr>
                  <a:t>Both a vertical and horizontal reflection occurred because </a:t>
                </a:r>
                <a:b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→−</m:t>
                    </m:r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𝑥</m:t>
                    </m:r>
                    <m:r>
                      <a:rPr lang="en-CA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 </m:t>
                    </m:r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  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→ </m:t>
                    </m:r>
                    <m:r>
                      <a:rPr lang="en-CA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</m:oMath>
                </a14:m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81589" y="3983039"/>
                <a:ext cx="6122189" cy="646331"/>
              </a:xfrm>
              <a:prstGeom prst="rect">
                <a:avLst/>
              </a:prstGeom>
              <a:blipFill>
                <a:blip r:embed="rId13"/>
                <a:stretch>
                  <a:fillRect l="-896" t="-4717" b="-1415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>
                <a:spLocks noChangeArrowheads="1"/>
              </p:cNvSpPr>
              <p:nvPr/>
            </p:nvSpPr>
            <p:spPr bwMode="auto">
              <a:xfrm>
                <a:off x="5234323" y="3118922"/>
                <a:ext cx="477169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n-CA" dirty="0">
                    <a:solidFill>
                      <a:srgbClr val="FF0000"/>
                    </a:solidFill>
                  </a:rPr>
                  <a:t>This is a Vertical Reflection because </a:t>
                </a:r>
                <a14:m>
                  <m:oMath xmlns:m="http://schemas.openxmlformats.org/officeDocument/2006/math">
                    <m:r>
                      <a:rPr lang="en-CA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 −</m:t>
                    </m:r>
                    <m:r>
                      <a:rPr lang="en-CA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</m:oMath>
                </a14:m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34323" y="3118922"/>
                <a:ext cx="4771691" cy="369332"/>
              </a:xfrm>
              <a:prstGeom prst="rect">
                <a:avLst/>
              </a:prstGeom>
              <a:blipFill>
                <a:blip r:embed="rId14"/>
                <a:stretch>
                  <a:fillRect l="-1151" t="-10000" b="-266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580741" y="5021832"/>
            <a:ext cx="62334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This transformation can be interpreted in two different ways</a:t>
            </a:r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798342"/>
              </p:ext>
            </p:extLst>
          </p:nvPr>
        </p:nvGraphicFramePr>
        <p:xfrm>
          <a:off x="3715545" y="5391164"/>
          <a:ext cx="1700212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65200" imgH="469900" progId="Equation.DSMT4">
                  <p:embed/>
                </p:oleObj>
              </mc:Choice>
              <mc:Fallback>
                <p:oleObj name="Equation" r:id="rId15" imgW="965200" imgH="46990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5545" y="5391164"/>
                        <a:ext cx="1700212" cy="828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0771171"/>
              </p:ext>
            </p:extLst>
          </p:nvPr>
        </p:nvGraphicFramePr>
        <p:xfrm>
          <a:off x="6042753" y="5440945"/>
          <a:ext cx="2149475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18960" imgH="469800" progId="Equation.DSMT4">
                  <p:embed/>
                </p:oleObj>
              </mc:Choice>
              <mc:Fallback>
                <p:oleObj name="Equation" r:id="rId17" imgW="1218960" imgH="469800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2753" y="5440945"/>
                        <a:ext cx="2149475" cy="828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6" name="TextBox 24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19"/>
              </a:rPr>
              <a:t>www.BCMath.ca</a:t>
            </a:r>
            <a:r>
              <a:rPr lang="en-CA" sz="1000"/>
              <a:t>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105184D-B63F-476B-A236-56721D4E0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2297" y="6226575"/>
            <a:ext cx="20313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Vertical Reflection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C558C9D-99AF-48A8-8080-D8CE4E4E4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8877" y="6269620"/>
            <a:ext cx="23134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Horizontal Reflection</a:t>
            </a:r>
          </a:p>
        </p:txBody>
      </p:sp>
    </p:spTree>
    <p:extLst>
      <p:ext uri="{BB962C8B-B14F-4D97-AF65-F5344CB8AC3E}">
        <p14:creationId xmlns:p14="http://schemas.microsoft.com/office/powerpoint/2010/main" val="312246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8" grpId="0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3A320-E605-4DFD-825B-242E26FCC91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0133" y="160866"/>
            <a:ext cx="11675534" cy="82973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Indicate whether if the following reflections are horizontal, vertical, both, or either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6E917991-FA29-45A5-A0B4-283485F2DC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691768"/>
              </p:ext>
            </p:extLst>
          </p:nvPr>
        </p:nvGraphicFramePr>
        <p:xfrm>
          <a:off x="131763" y="1247775"/>
          <a:ext cx="55467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54280" imgH="304560" progId="Equation.DSMT4">
                  <p:embed/>
                </p:oleObj>
              </mc:Choice>
              <mc:Fallback>
                <p:oleObj name="Equation" r:id="rId2" imgW="2654280" imgH="30456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6E917991-FA29-45A5-A0B4-283485F2DC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3" y="1247775"/>
                        <a:ext cx="5546725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55DFA193-99E3-470A-8960-FF0E7B78BE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871647"/>
              </p:ext>
            </p:extLst>
          </p:nvPr>
        </p:nvGraphicFramePr>
        <p:xfrm>
          <a:off x="131233" y="2443163"/>
          <a:ext cx="4751388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73040" imgH="253800" progId="Equation.DSMT4">
                  <p:embed/>
                </p:oleObj>
              </mc:Choice>
              <mc:Fallback>
                <p:oleObj name="Equation" r:id="rId4" imgW="2273040" imgH="2538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55DFA193-99E3-470A-8960-FF0E7B78BE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33" y="2443163"/>
                        <a:ext cx="4751388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CFF03D66-BE9A-4E78-A932-599D8C9079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125335"/>
              </p:ext>
            </p:extLst>
          </p:nvPr>
        </p:nvGraphicFramePr>
        <p:xfrm>
          <a:off x="110066" y="3533247"/>
          <a:ext cx="5519738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41320" imgH="304560" progId="Equation.DSMT4">
                  <p:embed/>
                </p:oleObj>
              </mc:Choice>
              <mc:Fallback>
                <p:oleObj name="Equation" r:id="rId6" imgW="2641320" imgH="30456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CFF03D66-BE9A-4E78-A932-599D8C9079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66" y="3533247"/>
                        <a:ext cx="5519738" cy="63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5E16E083-6532-4205-814F-A3AD8C1201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777534"/>
              </p:ext>
            </p:extLst>
          </p:nvPr>
        </p:nvGraphicFramePr>
        <p:xfrm>
          <a:off x="74613" y="4554008"/>
          <a:ext cx="403383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30320" imgH="431640" progId="Equation.DSMT4">
                  <p:embed/>
                </p:oleObj>
              </mc:Choice>
              <mc:Fallback>
                <p:oleObj name="Equation" r:id="rId8" imgW="1930320" imgH="43164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5E16E083-6532-4205-814F-A3AD8C1201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3" y="4554008"/>
                        <a:ext cx="4033837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333F1F9A-4E52-4D44-B4FB-855954A3CA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672171"/>
              </p:ext>
            </p:extLst>
          </p:nvPr>
        </p:nvGraphicFramePr>
        <p:xfrm>
          <a:off x="80963" y="5868459"/>
          <a:ext cx="297180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22360" imgH="266400" progId="Equation.DSMT4">
                  <p:embed/>
                </p:oleObj>
              </mc:Choice>
              <mc:Fallback>
                <p:oleObj name="Equation" r:id="rId10" imgW="1422360" imgH="26640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333F1F9A-4E52-4D44-B4FB-855954A3CA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3" y="5868459"/>
                        <a:ext cx="2971800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9567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8" name="Content Placeholder 2"/>
          <p:cNvSpPr>
            <a:spLocks noGrp="1"/>
          </p:cNvSpPr>
          <p:nvPr>
            <p:ph sz="quarter" idx="1"/>
          </p:nvPr>
        </p:nvSpPr>
        <p:spPr>
          <a:xfrm>
            <a:off x="223838" y="176279"/>
            <a:ext cx="8164513" cy="79692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CA" dirty="0"/>
              <a:t>Ex: Given the graph of </a:t>
            </a:r>
            <a:r>
              <a:rPr lang="en-CA" i="1" dirty="0"/>
              <a:t>y = f(x), </a:t>
            </a:r>
            <a:r>
              <a:rPr lang="en-CA" dirty="0"/>
              <a:t>draw the graph of </a:t>
            </a: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733850"/>
              </p:ext>
            </p:extLst>
          </p:nvPr>
        </p:nvGraphicFramePr>
        <p:xfrm>
          <a:off x="4237163" y="641796"/>
          <a:ext cx="1925638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215640" progId="Equation.DSMT4">
                  <p:embed/>
                </p:oleObj>
              </mc:Choice>
              <mc:Fallback>
                <p:oleObj name="Equation" r:id="rId3" imgW="914400" imgH="215640" progId="Equation.DSMT4">
                  <p:embed/>
                  <p:pic>
                    <p:nvPicPr>
                      <p:cNvPr id="92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7163" y="641796"/>
                        <a:ext cx="1925638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5" name="TextBox 140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5"/>
              </a:rPr>
              <a:t>www.BCMath.ca</a:t>
            </a:r>
            <a:r>
              <a:rPr lang="en-CA" sz="1000"/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71A884-CFD4-4744-92D2-2716A84DC3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801" y="635125"/>
            <a:ext cx="3982499" cy="3649200"/>
          </a:xfrm>
          <a:prstGeom prst="rect">
            <a:avLst/>
          </a:prstGeom>
        </p:spPr>
      </p:pic>
      <p:graphicFrame>
        <p:nvGraphicFramePr>
          <p:cNvPr id="150" name="Object 2">
            <a:extLst>
              <a:ext uri="{FF2B5EF4-FFF2-40B4-BE49-F238E27FC236}">
                <a16:creationId xmlns:a16="http://schemas.microsoft.com/office/drawing/2014/main" id="{37DA71D3-AF1E-48DB-AA34-D96E315690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568027"/>
              </p:ext>
            </p:extLst>
          </p:nvPr>
        </p:nvGraphicFramePr>
        <p:xfrm>
          <a:off x="6873682" y="681127"/>
          <a:ext cx="195262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27000" imgH="215640" progId="Equation.DSMT4">
                  <p:embed/>
                </p:oleObj>
              </mc:Choice>
              <mc:Fallback>
                <p:oleObj name="Equation" r:id="rId7" imgW="927000" imgH="215640" progId="Equation.DSMT4">
                  <p:embed/>
                  <p:pic>
                    <p:nvPicPr>
                      <p:cNvPr id="150" name="Object 2">
                        <a:extLst>
                          <a:ext uri="{FF2B5EF4-FFF2-40B4-BE49-F238E27FC236}">
                            <a16:creationId xmlns:a16="http://schemas.microsoft.com/office/drawing/2014/main" id="{37DA71D3-AF1E-48DB-AA34-D96E315690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682" y="681127"/>
                        <a:ext cx="1952625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" name="Object 2">
            <a:extLst>
              <a:ext uri="{FF2B5EF4-FFF2-40B4-BE49-F238E27FC236}">
                <a16:creationId xmlns:a16="http://schemas.microsoft.com/office/drawing/2014/main" id="{C5B37A52-1A59-47C4-9FC1-16896964E0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559034"/>
              </p:ext>
            </p:extLst>
          </p:nvPr>
        </p:nvGraphicFramePr>
        <p:xfrm>
          <a:off x="9419119" y="678791"/>
          <a:ext cx="2112963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02960" imgH="215640" progId="Equation.DSMT4">
                  <p:embed/>
                </p:oleObj>
              </mc:Choice>
              <mc:Fallback>
                <p:oleObj name="Equation" r:id="rId9" imgW="1002960" imgH="215640" progId="Equation.DSMT4">
                  <p:embed/>
                  <p:pic>
                    <p:nvPicPr>
                      <p:cNvPr id="151" name="Object 2">
                        <a:extLst>
                          <a:ext uri="{FF2B5EF4-FFF2-40B4-BE49-F238E27FC236}">
                            <a16:creationId xmlns:a16="http://schemas.microsoft.com/office/drawing/2014/main" id="{C5B37A52-1A59-47C4-9FC1-16896964E0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9119" y="678791"/>
                        <a:ext cx="2112963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2" name="Group 11">
            <a:extLst>
              <a:ext uri="{FF2B5EF4-FFF2-40B4-BE49-F238E27FC236}">
                <a16:creationId xmlns:a16="http://schemas.microsoft.com/office/drawing/2014/main" id="{8D602AED-A0D2-465D-9027-2B346272EDA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259674" y="1297355"/>
            <a:ext cx="4959705" cy="5292368"/>
            <a:chOff x="183" y="1814"/>
            <a:chExt cx="2203" cy="2351"/>
          </a:xfrm>
        </p:grpSpPr>
        <p:sp>
          <p:nvSpPr>
            <p:cNvPr id="153" name="AutoShape 10">
              <a:extLst>
                <a:ext uri="{FF2B5EF4-FFF2-40B4-BE49-F238E27FC236}">
                  <a16:creationId xmlns:a16="http://schemas.microsoft.com/office/drawing/2014/main" id="{3A5A6E22-1A03-44DC-97E5-49697A774FB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" name="Rectangle 12">
              <a:extLst>
                <a:ext uri="{FF2B5EF4-FFF2-40B4-BE49-F238E27FC236}">
                  <a16:creationId xmlns:a16="http://schemas.microsoft.com/office/drawing/2014/main" id="{43800EB3-C59F-40C8-A2EE-59A8D60EA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5" name="Line 13">
              <a:extLst>
                <a:ext uri="{FF2B5EF4-FFF2-40B4-BE49-F238E27FC236}">
                  <a16:creationId xmlns:a16="http://schemas.microsoft.com/office/drawing/2014/main" id="{A7AA2BA5-4553-4083-A71A-066A2EDA4C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6" name="Line 14">
              <a:extLst>
                <a:ext uri="{FF2B5EF4-FFF2-40B4-BE49-F238E27FC236}">
                  <a16:creationId xmlns:a16="http://schemas.microsoft.com/office/drawing/2014/main" id="{36F84DEE-1A03-416F-9DF5-C1C10D8CC6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7" name="Line 15">
              <a:extLst>
                <a:ext uri="{FF2B5EF4-FFF2-40B4-BE49-F238E27FC236}">
                  <a16:creationId xmlns:a16="http://schemas.microsoft.com/office/drawing/2014/main" id="{FA9CB464-1903-4293-AD6B-97F942671A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8" name="Line 16">
              <a:extLst>
                <a:ext uri="{FF2B5EF4-FFF2-40B4-BE49-F238E27FC236}">
                  <a16:creationId xmlns:a16="http://schemas.microsoft.com/office/drawing/2014/main" id="{25F83596-D46E-4FC0-B05F-65130E241C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9" name="Line 17">
              <a:extLst>
                <a:ext uri="{FF2B5EF4-FFF2-40B4-BE49-F238E27FC236}">
                  <a16:creationId xmlns:a16="http://schemas.microsoft.com/office/drawing/2014/main" id="{57F55092-896A-49E5-A5C0-FB1C05FD4C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0" name="Line 18">
              <a:extLst>
                <a:ext uri="{FF2B5EF4-FFF2-40B4-BE49-F238E27FC236}">
                  <a16:creationId xmlns:a16="http://schemas.microsoft.com/office/drawing/2014/main" id="{6E11927A-BE13-47A7-A153-442B701DF0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1" name="Line 19">
              <a:extLst>
                <a:ext uri="{FF2B5EF4-FFF2-40B4-BE49-F238E27FC236}">
                  <a16:creationId xmlns:a16="http://schemas.microsoft.com/office/drawing/2014/main" id="{1352F537-1418-4A85-81DC-4148AA3515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2" name="Line 20">
              <a:extLst>
                <a:ext uri="{FF2B5EF4-FFF2-40B4-BE49-F238E27FC236}">
                  <a16:creationId xmlns:a16="http://schemas.microsoft.com/office/drawing/2014/main" id="{C4DE5164-D9DE-48B8-BB70-C14FE3369A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3" name="Line 21">
              <a:extLst>
                <a:ext uri="{FF2B5EF4-FFF2-40B4-BE49-F238E27FC236}">
                  <a16:creationId xmlns:a16="http://schemas.microsoft.com/office/drawing/2014/main" id="{2809EFA0-61F1-40F8-961A-360861928D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" name="Line 22">
              <a:extLst>
                <a:ext uri="{FF2B5EF4-FFF2-40B4-BE49-F238E27FC236}">
                  <a16:creationId xmlns:a16="http://schemas.microsoft.com/office/drawing/2014/main" id="{9115ABA4-CBCC-4DC3-B0CF-1D76AEBD99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" name="Line 23">
              <a:extLst>
                <a:ext uri="{FF2B5EF4-FFF2-40B4-BE49-F238E27FC236}">
                  <a16:creationId xmlns:a16="http://schemas.microsoft.com/office/drawing/2014/main" id="{245FA8CD-AD27-41A9-BC90-A07CE36AD2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6" name="Line 24">
              <a:extLst>
                <a:ext uri="{FF2B5EF4-FFF2-40B4-BE49-F238E27FC236}">
                  <a16:creationId xmlns:a16="http://schemas.microsoft.com/office/drawing/2014/main" id="{215E89FE-66D6-41C8-B5BF-EFB1D2EE7D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7" name="Line 25">
              <a:extLst>
                <a:ext uri="{FF2B5EF4-FFF2-40B4-BE49-F238E27FC236}">
                  <a16:creationId xmlns:a16="http://schemas.microsoft.com/office/drawing/2014/main" id="{5A137CC3-96E9-4AF5-864A-37CC9EB5D9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8" name="Line 26">
              <a:extLst>
                <a:ext uri="{FF2B5EF4-FFF2-40B4-BE49-F238E27FC236}">
                  <a16:creationId xmlns:a16="http://schemas.microsoft.com/office/drawing/2014/main" id="{1A18CA71-CBF9-4F7E-B484-031705FDCD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9" name="Line 27">
              <a:extLst>
                <a:ext uri="{FF2B5EF4-FFF2-40B4-BE49-F238E27FC236}">
                  <a16:creationId xmlns:a16="http://schemas.microsoft.com/office/drawing/2014/main" id="{F36CB1E9-5C20-4C4B-83F6-5A4A42F6B7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Line 28">
              <a:extLst>
                <a:ext uri="{FF2B5EF4-FFF2-40B4-BE49-F238E27FC236}">
                  <a16:creationId xmlns:a16="http://schemas.microsoft.com/office/drawing/2014/main" id="{25647E63-39CA-45D5-96E2-526D45C306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1" name="Line 29">
              <a:extLst>
                <a:ext uri="{FF2B5EF4-FFF2-40B4-BE49-F238E27FC236}">
                  <a16:creationId xmlns:a16="http://schemas.microsoft.com/office/drawing/2014/main" id="{01EE7E8C-B336-486C-8239-72B81E6258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2" name="Line 30">
              <a:extLst>
                <a:ext uri="{FF2B5EF4-FFF2-40B4-BE49-F238E27FC236}">
                  <a16:creationId xmlns:a16="http://schemas.microsoft.com/office/drawing/2014/main" id="{BBA26E46-666B-4BC4-B985-DE9466902E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3" name="Line 31">
              <a:extLst>
                <a:ext uri="{FF2B5EF4-FFF2-40B4-BE49-F238E27FC236}">
                  <a16:creationId xmlns:a16="http://schemas.microsoft.com/office/drawing/2014/main" id="{2925E73B-3354-4D1E-ADED-BBEB1671BC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" name="Line 32">
              <a:extLst>
                <a:ext uri="{FF2B5EF4-FFF2-40B4-BE49-F238E27FC236}">
                  <a16:creationId xmlns:a16="http://schemas.microsoft.com/office/drawing/2014/main" id="{031837DB-9A4D-4FB6-89AF-67EF3EB6D6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" name="Line 33">
              <a:extLst>
                <a:ext uri="{FF2B5EF4-FFF2-40B4-BE49-F238E27FC236}">
                  <a16:creationId xmlns:a16="http://schemas.microsoft.com/office/drawing/2014/main" id="{6B4187D4-C160-4A8D-9E9D-C43B27DA31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" name="Line 34">
              <a:extLst>
                <a:ext uri="{FF2B5EF4-FFF2-40B4-BE49-F238E27FC236}">
                  <a16:creationId xmlns:a16="http://schemas.microsoft.com/office/drawing/2014/main" id="{B1230D4A-5C95-4597-BCA7-53BA72AAE1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7" name="Line 35">
              <a:extLst>
                <a:ext uri="{FF2B5EF4-FFF2-40B4-BE49-F238E27FC236}">
                  <a16:creationId xmlns:a16="http://schemas.microsoft.com/office/drawing/2014/main" id="{EDCEDB4F-5B67-4666-AD19-0FED6201F9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8" name="Line 36">
              <a:extLst>
                <a:ext uri="{FF2B5EF4-FFF2-40B4-BE49-F238E27FC236}">
                  <a16:creationId xmlns:a16="http://schemas.microsoft.com/office/drawing/2014/main" id="{3235797B-0931-49E7-9929-CE276244DC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9" name="Line 37">
              <a:extLst>
                <a:ext uri="{FF2B5EF4-FFF2-40B4-BE49-F238E27FC236}">
                  <a16:creationId xmlns:a16="http://schemas.microsoft.com/office/drawing/2014/main" id="{106CF0D7-77BF-469E-9EFA-08AD8481FB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0" name="Line 38">
              <a:extLst>
                <a:ext uri="{FF2B5EF4-FFF2-40B4-BE49-F238E27FC236}">
                  <a16:creationId xmlns:a16="http://schemas.microsoft.com/office/drawing/2014/main" id="{B8CE1FED-2AE4-4502-85DF-AB20A4DB74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1" name="Line 39">
              <a:extLst>
                <a:ext uri="{FF2B5EF4-FFF2-40B4-BE49-F238E27FC236}">
                  <a16:creationId xmlns:a16="http://schemas.microsoft.com/office/drawing/2014/main" id="{B7B83E01-1769-42E4-AA2C-EA8A257301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2" name="Line 40">
              <a:extLst>
                <a:ext uri="{FF2B5EF4-FFF2-40B4-BE49-F238E27FC236}">
                  <a16:creationId xmlns:a16="http://schemas.microsoft.com/office/drawing/2014/main" id="{0E42A99E-AF1A-4917-91A8-1BA7B2D5D7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3" name="Line 41">
              <a:extLst>
                <a:ext uri="{FF2B5EF4-FFF2-40B4-BE49-F238E27FC236}">
                  <a16:creationId xmlns:a16="http://schemas.microsoft.com/office/drawing/2014/main" id="{41BDEE8D-DFF7-46EC-8A1D-03C1D491F0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" name="Line 42">
              <a:extLst>
                <a:ext uri="{FF2B5EF4-FFF2-40B4-BE49-F238E27FC236}">
                  <a16:creationId xmlns:a16="http://schemas.microsoft.com/office/drawing/2014/main" id="{A2AC48C4-255C-4A7E-A1A8-A152332D52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" name="Line 43">
              <a:extLst>
                <a:ext uri="{FF2B5EF4-FFF2-40B4-BE49-F238E27FC236}">
                  <a16:creationId xmlns:a16="http://schemas.microsoft.com/office/drawing/2014/main" id="{4E86D1A4-7CBD-4970-A9AD-1C154B956E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" name="Line 44">
              <a:extLst>
                <a:ext uri="{FF2B5EF4-FFF2-40B4-BE49-F238E27FC236}">
                  <a16:creationId xmlns:a16="http://schemas.microsoft.com/office/drawing/2014/main" id="{3063060A-A34B-4BCB-A040-460D07054C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" name="Line 45">
              <a:extLst>
                <a:ext uri="{FF2B5EF4-FFF2-40B4-BE49-F238E27FC236}">
                  <a16:creationId xmlns:a16="http://schemas.microsoft.com/office/drawing/2014/main" id="{0D8255B5-2B15-429C-B6BF-10AFBC3EB4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8" name="Line 46">
              <a:extLst>
                <a:ext uri="{FF2B5EF4-FFF2-40B4-BE49-F238E27FC236}">
                  <a16:creationId xmlns:a16="http://schemas.microsoft.com/office/drawing/2014/main" id="{4E0BF6D0-A9DB-46FF-A904-4566D2FCED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9" name="Line 47">
              <a:extLst>
                <a:ext uri="{FF2B5EF4-FFF2-40B4-BE49-F238E27FC236}">
                  <a16:creationId xmlns:a16="http://schemas.microsoft.com/office/drawing/2014/main" id="{7137988C-1715-46D0-AD3F-6CDD1825A5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0" name="Line 48">
              <a:extLst>
                <a:ext uri="{FF2B5EF4-FFF2-40B4-BE49-F238E27FC236}">
                  <a16:creationId xmlns:a16="http://schemas.microsoft.com/office/drawing/2014/main" id="{E6C5BDB3-98D5-4012-801E-337A21BE41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1" name="Rectangle 49">
              <a:extLst>
                <a:ext uri="{FF2B5EF4-FFF2-40B4-BE49-F238E27FC236}">
                  <a16:creationId xmlns:a16="http://schemas.microsoft.com/office/drawing/2014/main" id="{22103F89-A954-4540-90E9-DBFB694E00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34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92" name="Freeform 50">
              <a:extLst>
                <a:ext uri="{FF2B5EF4-FFF2-40B4-BE49-F238E27FC236}">
                  <a16:creationId xmlns:a16="http://schemas.microsoft.com/office/drawing/2014/main" id="{E9773076-209B-40C8-9791-9E7A532CF6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3" name="Line 51">
              <a:extLst>
                <a:ext uri="{FF2B5EF4-FFF2-40B4-BE49-F238E27FC236}">
                  <a16:creationId xmlns:a16="http://schemas.microsoft.com/office/drawing/2014/main" id="{D460C080-0E5D-42DA-898A-0E3A3096F1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" name="Line 52">
              <a:extLst>
                <a:ext uri="{FF2B5EF4-FFF2-40B4-BE49-F238E27FC236}">
                  <a16:creationId xmlns:a16="http://schemas.microsoft.com/office/drawing/2014/main" id="{7E468A00-3CFC-4B2F-87F4-951DB71474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" name="Line 53">
              <a:extLst>
                <a:ext uri="{FF2B5EF4-FFF2-40B4-BE49-F238E27FC236}">
                  <a16:creationId xmlns:a16="http://schemas.microsoft.com/office/drawing/2014/main" id="{FCFEF89D-1BB4-4432-B0DD-4FF656B99C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" name="Line 54">
              <a:extLst>
                <a:ext uri="{FF2B5EF4-FFF2-40B4-BE49-F238E27FC236}">
                  <a16:creationId xmlns:a16="http://schemas.microsoft.com/office/drawing/2014/main" id="{B4C0A3D3-357C-4683-AEB6-9E372DD4DB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7" name="Rectangle 55">
              <a:extLst>
                <a:ext uri="{FF2B5EF4-FFF2-40B4-BE49-F238E27FC236}">
                  <a16:creationId xmlns:a16="http://schemas.microsoft.com/office/drawing/2014/main" id="{272F7D5B-4C33-463C-96BD-B14AED6B1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34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98" name="Freeform 56">
              <a:extLst>
                <a:ext uri="{FF2B5EF4-FFF2-40B4-BE49-F238E27FC236}">
                  <a16:creationId xmlns:a16="http://schemas.microsoft.com/office/drawing/2014/main" id="{D9C1263A-D00D-42B9-846E-A6C61465FC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9" name="Rectangle 57">
              <a:extLst>
                <a:ext uri="{FF2B5EF4-FFF2-40B4-BE49-F238E27FC236}">
                  <a16:creationId xmlns:a16="http://schemas.microsoft.com/office/drawing/2014/main" id="{CEFE131A-0B1C-4DA9-89EF-2E530FC09D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0" name="Line 58">
              <a:extLst>
                <a:ext uri="{FF2B5EF4-FFF2-40B4-BE49-F238E27FC236}">
                  <a16:creationId xmlns:a16="http://schemas.microsoft.com/office/drawing/2014/main" id="{E9991E0B-B605-4410-AF1C-61F75459EC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1" name="Rectangle 59">
              <a:extLst>
                <a:ext uri="{FF2B5EF4-FFF2-40B4-BE49-F238E27FC236}">
                  <a16:creationId xmlns:a16="http://schemas.microsoft.com/office/drawing/2014/main" id="{8D8622B1-A83A-458B-822F-44DEB97083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202" name="Line 60">
              <a:extLst>
                <a:ext uri="{FF2B5EF4-FFF2-40B4-BE49-F238E27FC236}">
                  <a16:creationId xmlns:a16="http://schemas.microsoft.com/office/drawing/2014/main" id="{1F43B3CC-1EDA-452D-A0BF-60339ACC7A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3" name="Rectangle 61">
              <a:extLst>
                <a:ext uri="{FF2B5EF4-FFF2-40B4-BE49-F238E27FC236}">
                  <a16:creationId xmlns:a16="http://schemas.microsoft.com/office/drawing/2014/main" id="{1B265143-0293-4E6F-9F49-347A342D52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04" name="Line 62">
              <a:extLst>
                <a:ext uri="{FF2B5EF4-FFF2-40B4-BE49-F238E27FC236}">
                  <a16:creationId xmlns:a16="http://schemas.microsoft.com/office/drawing/2014/main" id="{5B018C87-DA4C-4508-B289-B28306275A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" name="Rectangle 63">
              <a:extLst>
                <a:ext uri="{FF2B5EF4-FFF2-40B4-BE49-F238E27FC236}">
                  <a16:creationId xmlns:a16="http://schemas.microsoft.com/office/drawing/2014/main" id="{C9C33316-0AB8-41D7-B1A1-19ED4D62FA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06" name="Line 64">
              <a:extLst>
                <a:ext uri="{FF2B5EF4-FFF2-40B4-BE49-F238E27FC236}">
                  <a16:creationId xmlns:a16="http://schemas.microsoft.com/office/drawing/2014/main" id="{AA425AD2-69BC-49C6-BDF8-BA9670BD46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" name="Rectangle 65">
              <a:extLst>
                <a:ext uri="{FF2B5EF4-FFF2-40B4-BE49-F238E27FC236}">
                  <a16:creationId xmlns:a16="http://schemas.microsoft.com/office/drawing/2014/main" id="{3B7F8357-5AFC-4CB6-A04E-9EE1FD9E6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08" name="Rectangle 66">
              <a:extLst>
                <a:ext uri="{FF2B5EF4-FFF2-40B4-BE49-F238E27FC236}">
                  <a16:creationId xmlns:a16="http://schemas.microsoft.com/office/drawing/2014/main" id="{BF35825B-94B7-4DDE-8860-0693FDA307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09" name="Line 67">
              <a:extLst>
                <a:ext uri="{FF2B5EF4-FFF2-40B4-BE49-F238E27FC236}">
                  <a16:creationId xmlns:a16="http://schemas.microsoft.com/office/drawing/2014/main" id="{46B6B3AA-D4ED-414F-AC02-D0593AB7BB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" name="Rectangle 68">
              <a:extLst>
                <a:ext uri="{FF2B5EF4-FFF2-40B4-BE49-F238E27FC236}">
                  <a16:creationId xmlns:a16="http://schemas.microsoft.com/office/drawing/2014/main" id="{16755CAF-6CD9-4F36-8F2D-553944106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1" name="Line 69">
              <a:extLst>
                <a:ext uri="{FF2B5EF4-FFF2-40B4-BE49-F238E27FC236}">
                  <a16:creationId xmlns:a16="http://schemas.microsoft.com/office/drawing/2014/main" id="{3D1C9DA7-835A-4FB4-B3F6-3CF7A69EF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" name="Rectangle 70">
              <a:extLst>
                <a:ext uri="{FF2B5EF4-FFF2-40B4-BE49-F238E27FC236}">
                  <a16:creationId xmlns:a16="http://schemas.microsoft.com/office/drawing/2014/main" id="{C35E05AE-ED79-45CE-AC30-1B2FC13A28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13" name="Line 71">
              <a:extLst>
                <a:ext uri="{FF2B5EF4-FFF2-40B4-BE49-F238E27FC236}">
                  <a16:creationId xmlns:a16="http://schemas.microsoft.com/office/drawing/2014/main" id="{9137C74B-3F61-451E-8AB2-9D9D678298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" name="Rectangle 72">
              <a:extLst>
                <a:ext uri="{FF2B5EF4-FFF2-40B4-BE49-F238E27FC236}">
                  <a16:creationId xmlns:a16="http://schemas.microsoft.com/office/drawing/2014/main" id="{E20B8E81-BC17-4CD7-B668-2BAB4E147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15" name="Line 73">
              <a:extLst>
                <a:ext uri="{FF2B5EF4-FFF2-40B4-BE49-F238E27FC236}">
                  <a16:creationId xmlns:a16="http://schemas.microsoft.com/office/drawing/2014/main" id="{54E7D96A-482C-48FE-B4FB-09D1BD8053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" name="Rectangle 74">
              <a:extLst>
                <a:ext uri="{FF2B5EF4-FFF2-40B4-BE49-F238E27FC236}">
                  <a16:creationId xmlns:a16="http://schemas.microsoft.com/office/drawing/2014/main" id="{00DBA934-D8D3-4387-B526-6B6886170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17" name="Rectangle 75">
              <a:extLst>
                <a:ext uri="{FF2B5EF4-FFF2-40B4-BE49-F238E27FC236}">
                  <a16:creationId xmlns:a16="http://schemas.microsoft.com/office/drawing/2014/main" id="{487FD6F5-B890-403E-817C-635D2CA4C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218" name="Line 76">
              <a:extLst>
                <a:ext uri="{FF2B5EF4-FFF2-40B4-BE49-F238E27FC236}">
                  <a16:creationId xmlns:a16="http://schemas.microsoft.com/office/drawing/2014/main" id="{6524741F-1CB4-4D71-8876-7D6F4643C6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" name="Rectangle 77">
              <a:extLst>
                <a:ext uri="{FF2B5EF4-FFF2-40B4-BE49-F238E27FC236}">
                  <a16:creationId xmlns:a16="http://schemas.microsoft.com/office/drawing/2014/main" id="{056969D3-FD86-4154-A4B8-E7B5701CC4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20" name="Line 78">
              <a:extLst>
                <a:ext uri="{FF2B5EF4-FFF2-40B4-BE49-F238E27FC236}">
                  <a16:creationId xmlns:a16="http://schemas.microsoft.com/office/drawing/2014/main" id="{17DBC10D-779A-4200-AFE3-23A6A7A537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" name="Rectangle 79">
              <a:extLst>
                <a:ext uri="{FF2B5EF4-FFF2-40B4-BE49-F238E27FC236}">
                  <a16:creationId xmlns:a16="http://schemas.microsoft.com/office/drawing/2014/main" id="{91B125E2-810E-4B0F-9B02-4D3D9A19D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22" name="Line 80">
              <a:extLst>
                <a:ext uri="{FF2B5EF4-FFF2-40B4-BE49-F238E27FC236}">
                  <a16:creationId xmlns:a16="http://schemas.microsoft.com/office/drawing/2014/main" id="{70CFEFD5-8C7E-423B-BDDE-BFDA93DB35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3" name="Rectangle 81">
              <a:extLst>
                <a:ext uri="{FF2B5EF4-FFF2-40B4-BE49-F238E27FC236}">
                  <a16:creationId xmlns:a16="http://schemas.microsoft.com/office/drawing/2014/main" id="{963F607F-3EC2-48DE-A0FE-84FE103C59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24" name="Line 82">
              <a:extLst>
                <a:ext uri="{FF2B5EF4-FFF2-40B4-BE49-F238E27FC236}">
                  <a16:creationId xmlns:a16="http://schemas.microsoft.com/office/drawing/2014/main" id="{CCEF4B90-0467-42EE-AFFF-1F8F3261E0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5" name="Rectangle 83">
              <a:extLst>
                <a:ext uri="{FF2B5EF4-FFF2-40B4-BE49-F238E27FC236}">
                  <a16:creationId xmlns:a16="http://schemas.microsoft.com/office/drawing/2014/main" id="{ECBDA299-A6FD-426D-ACAF-665456844F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26" name="Line 84">
              <a:extLst>
                <a:ext uri="{FF2B5EF4-FFF2-40B4-BE49-F238E27FC236}">
                  <a16:creationId xmlns:a16="http://schemas.microsoft.com/office/drawing/2014/main" id="{0E45B493-2C4A-442E-AE52-6499AB6FB5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7" name="Rectangle 85">
              <a:extLst>
                <a:ext uri="{FF2B5EF4-FFF2-40B4-BE49-F238E27FC236}">
                  <a16:creationId xmlns:a16="http://schemas.microsoft.com/office/drawing/2014/main" id="{867DDC25-6D54-4AC5-B426-39D0C0239E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28" name="Line 86">
              <a:extLst>
                <a:ext uri="{FF2B5EF4-FFF2-40B4-BE49-F238E27FC236}">
                  <a16:creationId xmlns:a16="http://schemas.microsoft.com/office/drawing/2014/main" id="{290FD2D9-6982-422B-A7EC-BF1506346B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9" name="Rectangle 87">
              <a:extLst>
                <a:ext uri="{FF2B5EF4-FFF2-40B4-BE49-F238E27FC236}">
                  <a16:creationId xmlns:a16="http://schemas.microsoft.com/office/drawing/2014/main" id="{0A7B47F4-ABA1-4966-99EE-33BFE49FD9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30" name="Line 88">
              <a:extLst>
                <a:ext uri="{FF2B5EF4-FFF2-40B4-BE49-F238E27FC236}">
                  <a16:creationId xmlns:a16="http://schemas.microsoft.com/office/drawing/2014/main" id="{8429CD4E-1A12-4207-875A-38B7319908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1" name="Rectangle 89">
              <a:extLst>
                <a:ext uri="{FF2B5EF4-FFF2-40B4-BE49-F238E27FC236}">
                  <a16:creationId xmlns:a16="http://schemas.microsoft.com/office/drawing/2014/main" id="{3D50613C-D93C-45AE-96E4-C37CFF736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32" name="Line 90">
              <a:extLst>
                <a:ext uri="{FF2B5EF4-FFF2-40B4-BE49-F238E27FC236}">
                  <a16:creationId xmlns:a16="http://schemas.microsoft.com/office/drawing/2014/main" id="{543051C0-17A7-4A45-9955-FA9958B0DA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3" name="Freeform 91">
              <a:extLst>
                <a:ext uri="{FF2B5EF4-FFF2-40B4-BE49-F238E27FC236}">
                  <a16:creationId xmlns:a16="http://schemas.microsoft.com/office/drawing/2014/main" id="{E6119395-B462-4CAA-B0D4-DC32752A3A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32 w 2"/>
                <a:gd name="T1" fmla="*/ 0 h 4"/>
                <a:gd name="T2" fmla="*/ 16 w 2"/>
                <a:gd name="T3" fmla="*/ 625 h 4"/>
                <a:gd name="T4" fmla="*/ 16 w 2"/>
                <a:gd name="T5" fmla="*/ 1250 h 4"/>
                <a:gd name="T6" fmla="*/ 0 w 2"/>
                <a:gd name="T7" fmla="*/ 1875 h 4"/>
                <a:gd name="T8" fmla="*/ 0 w 2"/>
                <a:gd name="T9" fmla="*/ 1875 h 4"/>
                <a:gd name="T10" fmla="*/ 0 w 2"/>
                <a:gd name="T11" fmla="*/ 2500 h 4"/>
                <a:gd name="T12" fmla="*/ 0 w 2"/>
                <a:gd name="T13" fmla="*/ 2500 h 4"/>
                <a:gd name="T14" fmla="*/ 0 w 2"/>
                <a:gd name="T15" fmla="*/ 2500 h 4"/>
                <a:gd name="T16" fmla="*/ 0 w 2"/>
                <a:gd name="T17" fmla="*/ 250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4" name="Rectangle 94">
              <a:extLst>
                <a:ext uri="{FF2B5EF4-FFF2-40B4-BE49-F238E27FC236}">
                  <a16:creationId xmlns:a16="http://schemas.microsoft.com/office/drawing/2014/main" id="{8E9BB244-120F-4E5F-A9CF-292001256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33464022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ce696e9412443ecc57c32ed4796326ae4778a"/>
  <p:tag name="GENSWF_OUTPUT_FILE_NAME" val="m10hc5.3"/>
  <p:tag name="ISPRING_RESOURCE_PATHS_HASH_2" val="698732b712deddeaad1875b94505386a52fe488"/>
  <p:tag name="ISPRING_RESOURCE_PATHS_HASH_PRESENTER" val="8bcda892977d456fcf938abed84f1e4f36760"/>
  <p:tag name="ISPRING_ULTRA_SCORM_COURSE_ID" val="C736F2D2-C9BE-406B-AC82-CA1C8EDDF527"/>
  <p:tag name="ISPRING_SCORM_RATE_SLIDES" val="1"/>
  <p:tag name="ISPRING_SCORM_PASSING_SCORE" val="100.0000000000"/>
  <p:tag name="ISPRING_PLAYERS_CUSTOMIZATION" val="UEsDBBQAAgAIABQEQUo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BQEQUoZjuBKjAQAAEwVAAAnAAAAdW5pdmVyc2FsL2ZsYXNoX3B1Ymxpc2hpbmdfc2V0dGluZ3MueG1szVhbcxo3FH7nV2i2k8cYO7VbxwN4sL2MmXArrJtkOh1G7B5Y1VppI2kh5Km/pj+sv6RHyGAwvohmyHj8gNGe7zsXnRtbOf+acTIFpZkU1eDo4DAgIGKZMDGpBjdR4+1pQLShIqFcCqgGQgbkvFaq5MWIM50OwBgU1QRphD7LTTVIjcnPyuXZbHbAdK7sU8kLg/z6IJZZOVegQRhQ5ZzTOX6YeQ46qJVKhFTcUVsmBQfCEjRBMGsd5Q1OdRqUndiIxrcTJQuRXEouFVGTUTX46bRu/5YyjuqKZSCsc7qGh/bYnNEkYdYeygfsG5AU2CRFw48OjwMyY4lJq8G7Y0uD4uVtmgW5c4JamkuJ3ghzx5+BoQk11H11ChWMQWFYQdeMKgBJN87WJA18NasDd5TMBc1YHOETYkNVDa6iYT9shP2wcxkOb/otZ6o3ImpGrdALM2g1r8JhpxuFg+F11G7tDIrCT9EOoF0t86bv9cNB2InC/vCi2d0R4W/UPSZs15utHTEfw4tBM9pVU6fe3hXSu+52/DDXn3thv9XsfBhG3W4ravbuUYscXsvWSnkz8StYILJQG+m9LPxeKo18kOUaDDYeTtUEItlgWI5jyjUE5K8cJr8VlDMztyWK/ekWIK/rHGLTt/VXDWxNBfd0jhBNQ2VrxX2yKu73xxvel536Nc8eN7RCjaFxio3ALOt4/WQpNZZio4TtdzKSPFm5BNkIkg7NYK29DW6ZaKDkUUDGeBEcna0rRnlAmEHn4xVYFyNtmFk01Ma6JEEubNxA2oOtYMQpVeiiXj+/i7vtYXHtj440oP90sXBHT4mGIiFXis6wsfuI90D4iF3jNXF7VaC8jFBU7yBJ6pz7CPeXSesj3KbqFhSJpORe8r1lWpGmGEsv2zPKvOz+CCPNDPiIXjAv1d3CcCa8GBep42WlLHhC5rIgnN0CMZJgRIoM/0uBrE9UMlYyW5zi0DdEc4ZpPWUwg+TcR9FnVJEViMR9I+dgnIYvBftGRjCWCnmBTjGB8Zxpx3+wE3FOtb4npUsb37i51OxchZ/eWAdpMqU443cjx64CWW72wU/RdyFRBecSo7lGgZGJaYGlYu8nYclCzMdNb90pnS4u3V7kghSvm6E9jhMfxNj/mCjAlzCmgkjB54TGWLLaptCUyULjiUsWR63/l4EOSphYmDrBNo3KVOLXdA6P3v18fPLLr6fvzw7K//79z9tnQXezt8ep1eaG7+WzG5s38sF2+ALuiS3MD/VgF3sB9ORG5o3b1cxntjNv5CM7mjf24abmDdza115APrO1bWEbUmW23SRb9/n4An+3Lm3vE5Wy3XMeX3sW+9lr3HoGYb1/eU0w0jetaHDmN+wIBixOsTWM7e9Pr8HfD3/34sZge/WqcOBF1/Ua9B88FyM7qHtrQ9rLBJyyEzfScc5yluGSkvywBvo97eyp9N9nJ9xbh/ghVf5dP25ci9hTlQNVcYpJtLfEe/VddJ/hfU0Rc99WryQ23kGsftdvvrSzTzImWIZxtCvf6k1f7eT4sFJ+/FGphGybb0Brpf8AUEsDBBQAAgAIABQEQUohUYoetgIAAFEKAAAhAAAAdW5pdmVyc2FsL2ZsYXNoX3NraW5fc2V0dGluZ3MueG1slVZtb9sgEP6+XxFl3+PuNZ1EI6VpJlXq1mqt+h3bFxsFgwU4Xf79wEANiR17OVUKd89zd9wLKZJ7wlYfZjOUccrFMyhFWCGNxutmJL+Zp41SnC0yzhQwtWBcVJjOVx9/th+UtMgxFj+AmMrZ4Qy6MMv2M4XiYnxbGhkiZLyqMTs+8IIvUpztC8Eblo+mVh5rEJSwvUZe/VhutoMBKJHqXkEV5bS9NjKNUguQEkxK37dGRlkUp0B9pKv2M5HThbp8+xPagUiiWtr6k5EhWo0LiIt8vTYyjGfae9yVpZHLBAV/lYZ++WxkEErxEUTs/O6rkUEGr5v6f2akFrwwBY05l5v4zqEc53r9TFZXRkYJ5kIm0GgXXHnau94FIPc13Htk1lVw+mTqevIgmKanFFZKNIASf7I2WfK3x0bp/YDVDlOpAaGqAz3ppJ9wI72bWNfh/sAbYXnoy2k6yCunTQUbm3DgLtZ3+M3mtn0rQqfvuiBDAQenDFLslB3yt67rGTJQdshnSnJ4ZPR4Bj+1WI7v8S123bxcfm0FhvUxd1Z/8lYT6cFsrgxCO4XHVDyHlTTpvJAKTNtQ0upsSslZTojhAymwIpz9Mrj02F5GouTE4Eatf7CQIopC37y1OepXOuxXex4fR/uj0N3NnmdKv+E3c6wUzspK/yjJ+czx9JJoN/Okn2FeSQ0Hcc92fCKnwmIP4oVzOjUK4wqmYrldrAE0SoICoKS/wsj56Cs9a6oUxFZ3jIAfmVhncSUpSqr/1CuBN8i90TVswGqpqtT+GCb0HR5o3AAAFlnpJ9YerKVqqCIUDuD3PlC0Vx66G5J6QoeGba0eYKeCDXGKk3EMNqibRvdIdGMSTm1s6CG86qz6GdYST7zDxSOvcCrbi0VLP/Ym+5fMjF4Isgo3TJFrbT8voVaafyX/AVBLAwQUAAIACAAUBEFK5yungGEEAABdFAAAJgAAAHVuaXZlcnNhbC9odG1sX3B1Ymxpc2hpbmdfc2V0dGluZ3MueG1szVjdcho3FL73U2i2k8uAnTqt4wE82F4PTDAQWDfJdDqM2D2wqrXSVtJCyFWfpg+WJ+kRMhiMf7Rt7HZ8gTl7vk/nHJ2/pXbyJeNkBkozKerBQWU/ICBimTAxrQdX0cXro4BoQ0VCuRRQD4QMyEljr5YXY850OgRjUFUTpBH6ODf1IDUmP65W5/N5helc2aeSFwb5dSWWWTVXoEEYUNWc0wV+mEUOOmjs7RFSc6JLmRQcCEvQBMGsdZS3TMaDqtMa0/h6qmQhkjPJpSJqOq4HPxw17d9KxzGdswyE9U03UGjF5pgmCbPmUD5kX4GkwKYp2n2wfxiQOUtMWg/eHFoaVK/u0izJnQ/U0pxJdEaYG/4MDE2ooe6rO1DBBBRGFXTDqAKQdEu2oWngi1kLnChZCJqxOMInxEaqHpxHo0F4EQ7C7lk4uhp0nKneiKgddUIvzLDTPg9H3V4UDket6LJTGhSFn6ISoLKWedP3B+Ew7EbhYHTa7pVE+Bt1iwkvm+1OSczH8HTYjsqe1G1eloX0W72uH6b1uR8OOu3u+1HU63Widv8WtczhjWytVbcTv4YFIgu1ld6ruu+n0sg7Wa7BYN/hVE0hkhcMy3FCuYaA/J7D9ENBOTMLW6LYnq4B8qbOITYDW3/1wNZUcEvnCNE0PGyjuN+ui/vd4Zb3VXf8hmf3G1qjxtA4xUZgVnW8KVlpTaTYKmH7nYwlT9YuTTDSHL1pKkZ5QJhB7+L1U2NjYC4Yxzuw2IPKRJgd9+KUKjRab8pvImm7Utz4tSsN6N+cd070kGooEnKu6Bw7tY96H4SPWgsDz23wQXkZoaguoUmanPsoD1Zp6KN8SdU1KBJJyb30+6tEIW0xkV62Z5R52f0RxpoZ8FE9ZV5H9wrDmfBiXKaOl5Wy4AlZyIJwdg3ESIIRKTL8LwWyOSPJRMlsKeVUG6I5S4DMGMwhOfE56DMekRWIxAUi52DcCX8U7CsZw0Qq5AU6wwRGOdOOv1KKOKda35LSlY2v3KRpd8/DT6+sgzSZUZza5cixT0CWm+fgp+i7kHgE5xKjuUGBkYlpgaVi7ydhyVLNx03vs1M6W166vcglKV43Q3scJz6IsX8xUYAvYUwFkYIvCI2xZLVNoRmThUaJSxZHrf+RgQ5KmFiaOsW1Eg9TiV/T2T948+Ph259+Pnp3XKl++/Ov14+CbqZpn1N7mhunZ4/uYN7IO/veE7gH9io/1J3t6gnQgzuWN66smY/sW97Ie7Yub+zd3csbuLOBPYF8ZA/bwV5Ildl2k+zc5/0r+c0CtLtP1Kp2+7h/kVluXC+zxwzD5uCsRTB2V51oeOw3vgiGIE6x2Cf2HdFrlA/CX7y4MXxe3SccetH1vEb3e89Vx47e/sbY9TIB5+bUDWmcnJxluHYkL9YS/02Deiihn7O3PVvNv0jdPv4C4qr6e9UtUBWnmBbPlkr/faf7rgH7P8XAfVu/2m+9y6/fj7d//NpD+fZPgo29vwFQSwMEFAACAAgAFARBSlGmpFOsAQAAQwYAAB8AAAB1bml2ZXJzYWwvaHRtbF9za2luX3NldHRpbmdzLmpzjZTJTsMwEIbvfYrIXFFV1hZuFS0SEgckuCEObjpNozqeyHZCS8W7k3G32LEBz8WefP5niTzbXtIslrLkPtnavT2/uGfrA/IZVcG56xcRf0F+pkU+h7e8AJFLYB5SH64e3d8nIiTMpBWdbV5JVrf0GNKXBRe6jZcBCRXw6dDlOgB+Bnzr0OUvp7R9WbuSWn2eVcag7KcoDUjTl6gKbhl29mhXu0IPxhrUH+iCp+CIDu2KkSfFmyFZm0uxKLncPGOG/RlPV5nCSs5j8ZebElTzx1c7YHA3fJg6ciLX5slA4QeejsjiZKlAa9jHvZ2SBWHBZyBaugO7fkEd4W5BHl3nOjcHenxB1qZLnkGnS6MxmYvJRqvTzSFZlzOwNjvi6pLMIQTfgOpITa7JHBDLqvzHDywVZtSRDtrt+REVyOe5zPahB2RBjpIl2Vj3ToXa9CfMeULoPaFl6PUVsdEReveezxwFnbjai/scuBqdWH5+8WEVHELdbIw/SOj8njBuDE+XRTMfmuFIPQfd7EE9yQWSo+BqBeoNUdjvEg3YDVbGDujkwy8nOhV3+fS+fwBQSwMEFAACAAgAFARBShra6juqAAAAHwEAABoAAAB1bml2ZXJzYWwvaTE4bl9wcmVzZXRzLnhtbJ2PMQ/CIBCFd34FuV2wW9MA3UzcHHQ2FVFJ6NFw1PrzhdQYZ4dL7l3e915O9a8x8KdL5CNqaMQWuEMbrx7vGk7H3aYFTnnA6xAiOg0YgfeGKd+0eEiOXCZeIpA0PHKeOimXZRGeplQSKIY5l2ASNo6yzBhRVlJOKwor2/m/6M8NDGOcq8vsQ96jKXtRq4VTshoqc3YoPN4iyGpQ8uuuys6US0URSv48ZtgbUEsDBBQAAgAIABQEQUpvwsmzbgAAAHMAAAAcAAAAdW5pdmVyc2FsL2xvY2FsX3NldHRpbmdzLnhtbA3MMQ7CMAxA0b2nsLy3wMbQtBJIbGWhHMBKDERybNRYCG5Ptj88/XH+FoEPbzWbBjwMewTWaCnrM+B9vfRHhOqkicSUA6ohzFM3ikWSG7s3WOEt9ONt5dLC+UqlydN5IX8NkaCHpQ0fmRPupu4P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BQEQUqxh8dfkwoAABdaAAApAAAAdW5pdmVyc2FsL3NraW5fY3VzdG9taXphdGlvbl9zZXR0aW5ncy54bWztXOtu47oR/t+nIBwcoAWK+CJfC68KXejEWEf2sbTJbovCYGwmFiJLPpLs3Rz4R5+mD9Yn6ZCSYkmRFSmbbne3ipAgIucbksPhDMkvztB7MG1l5/nOxvyd+KZj69T3TfveE/+A0HDpWI47c6lHfV6QLEI22dB3Nc+xiFtDnk/sFXFX72p3xPJoLZCPEMiEitud7zv2+dKxfWr757bjbohVQ3ti7UCP0oCnVn8Z5+yp+4Qa8a882B1Z0nRbo440kBovohIttUb9lixlYpbOZkvsx4lz75zfkuXDvevs7FWRPq4ft9S1TPvh2ExX6p8QtkzPH/t0k9E5dYTVUasAagtT59Fj3wZSR+4O8oEWuaVWsr22yp4isHSDOcZIIfemZ/oxZK/bbw6amcgtuadZlhcanW5XPgGxoY0MzKDdHAmDHIxPv/hHQ7Q6zc4JaYs8UjerCayqHfnESJztbpvpRNKoP+pkY1znnlk5C9ZrdKXOKB9mOWQFa/7YvdaoN1LyMWxwrLmjqbuDlpLdUNJgCc8Z1mMBhcecejroBIpuTHvlfB7bd04IjOKNwmo9sYECx0L9ntRX+/DWltst1GvjFu4jFXcUqBsI6kBQoE5tNZVhPaUi0OvSJQSZbK3DeqL2OWBse9T1x/aKfhGFpHS8KjmCCxfMD3Ke2G2z5xC1euCmaqN2s9Pr4ENLEgShi5SO2lQbh15v0JOaCDfanYZwkPstoSWgZqfTHHQPzV6rI8DbaNAFLW086KJ2r91uqYcWbgEaSZKstpRDTxg0mxK0hvsD5TAayb1GAzWbTaGtHjpdYSQ3EEgLoEMS+syAgirIQvcgyVKzL6CRMpJH7QNWcVfpoH4LdxuNQ1uWhUbjaNzj6OLmOpYWHk5kzhcUZk5BZu3R25LONVzuXBeEDboBL/cpuiUe1Xiuk5Ur4q/PlyTwX5BkqTMSfMqRidKnBcHSpaizbDms898TKyWeeAtmTvGswZNmOIoiSB7ExbPAvwrg4skTYDxtFoWFbQV5Mw90In0W6eYxf0JDPHPmSWckUPEsSJ3FYVFCE8+C3FkIGUuh4lkQAkvgjk2+bJETSVQ8C9JnHjSdRcWzIH/mY1JpFMzCE+jLIJ4WwBo8g+aKP0uk4lmQQnNR6UwK1uM5NBeUkUrBdDyJFsJFuRR6yLNoIdBTMgWL8zSah4rMluVE4Ws6lgw30ApMbjy4hEVc5UxeKNOrmaR9WkymF9OFPL6oiUqwKhFbln9sdftfmp3un4b1EFdQk34lTSZJXYgr6zSK6dKM+XSyAIV4stDwR6Mmsp+lodMPxmSs4ZoY/lJawWyOr2si+1kE+mE+x5qx0CdjFS/G+kKbGtwuE2xgtSZ+cnZoTfYU+Q7am/Qz8tcUQXg2XYo8y1zxChayTXtHC7SnzqWbsXaxMKbTib7AmhqV1ERsr5Dqks/gDuUVzSUdz0GHCwnQfR18weefa0CSZZVWcjm+uJzAt8E6cmnery349l/RmxnWYP6oXQB4hXVdusALefoRZg48bloSNH0Pjva+JOgT1sEzsF4ApknX4wvJGE815lxzrBvzsfLkWUtiI8e2HhFZLgGHIHvsTWfnQQlzNroKfMwr3ZCOf/0Abj2WJhkuHOhEps2d+d7cU+iFuyo0U7CsFKyyufr1w/hvi5E0nmB1AZOnTm8WBl/1rD0Cy8N2fEQsy2HDgKbJak/sJWzR6JLswMUeQWxlrrjYlsDgWWd+25m/I+KHS+uXcFVqKv74y/lX925sTCCs3BDXLrbEUtoSkeH5kDewlYSuQz7f+i+NJWaP87fqyBuMbibp+smhFZmjrx9XqguvGJQOfo/nkBghHMimUwqEr8BjIAZuiGmVAo61ETTHj8Kwe3cRO6CUUqBNQx2ag75CzTXMRaIj1zBH5VTcYFkfG8zq9JZtSAuA+ewFfpDtO+zYYFE4nz35zy29cyBGWJTsYWah3PQChzp/XXtlHSWKxCxexkN7qEiDbt3zW1YEHbPMDduZF1P74QpH1gzCccIkN87OWvHYZ5kPPCTDVO02gWW2wbQF7d65zoaXWsSLFluQFP76lR0JhjgP2p3F2iygV8fSXLlcKJKmYLZbZEvdKo4DN2c9mxj6YiLJTAP4+4b4yzUkpDu2hy+uK9jtqXgkgb7QvDol7nL973/+q7iaVH+CUhSW/qWsHljFLI7hJ31/1xyfev8ooMeQ5CSUvxQEhpvlCFp878y9IbSlZBiScnkFDqNz/3B27rLQ5iOu5Eqav4cwwrdyNfGKuA8QhgzHscoq4sNnDuKX7sPxDLHzLdOmJeFfHdfZ4I3xbCGpKj9cwUKxzOVDkB5XiKDwHgVZcMoqoU+5lDQIVCmVdGX65XXyVBHFBFiXwftxVe4zM8dTwfHECidiZ+cnDsC27zrWjF0dPL8rAwF203FrUdF32ZkpeotLeGvnczh3IiephvV4UVp0Bn2YsV1lqDJZlpaeUzhjrWKiYUFa7tqxIEIqwWhi4snyNEpRZH6zFu/3U9mzjsOGP6yK9fxYmJbX6Bf/mXysMC2vs7QxhRPGM1C6Jo6Mbjtk4sbLi8wcyFCbQGFk3+gtKcN6MGG3Xl6sS2FBUnLjrKjIs59hbmi4mFlZvMP1Ez0e2k95/Iphbh/18DyVqjg6bz3fe4e+6Vv0tGvzccACjM8+f8/y/1AmawEEt7NpYwSlyH/c0nc1OGuQ5XrD7sprKNTxrsbMeaR2snDbKJqxYFYKueHBnMfyUjibhfAYIqCdcyFOsNLzQcP6MzMN63kTNAzVnp4/e7e5pS4GFzBp5JvJsrj0OrrluOYbsyTsRGUc769BtQ2HjQgTK0h4Fd/WREsleInXb3aWb1p0T6MwFSuImSZ/9EMPlka+Z0v+hN75cd8OS0ovgTDOHR0xLp2sOAnjZ5tMXFBTLuX45Nbjo88IVVHeOcaqjEwUhWjm7PHo7PipWa9nNAWyp6w/rMczLASoDM4ql8i6CBQudJ+4cIxZ6Ds4zSxm/Kp+EUHejOgqTFi9DdEltzuDfE4ig+gayO1Wu/UNiK7GoKfgXmmiC/fZ8xqiq4vZU57oavCvb010SU32lCO6+hJ7ShJdox57ChNdAuO0W2WJruBvAMoSXS9aL5voenmiM4gutcGeskTXy7NUEV0V0ZWmdKZX0liL37PVRN1x3cc/c81k56/BedbEQyvT40cE3mxwGZi6CmO7QnZBuHI2xLTPK5rtW9NswWUIu5u/mc5VZkN2GUI4J/DZcVcJp9mWu1Eca8oUXFMxYvoNpibSbTKqagmuQ5d+RQlWlGBFCVaUYEUJVpRgRQlWlGBFCf5XKEFwkzfZuJMg7W0cdkt9XrGRFRv5w7ORuVfArycjY7fYhdjImPwPTEfG+vT/ykf6dFvRkRUd+SPSkZFPVXxknHVMBM6X6MicJVeEj8z/05jvlpB8+mzej0o69vhXSdKx02NPRTpWpGNFOlakY0U6VqRjRTpWpGNFOv78pON3RRP+Dxi9in/76fm3ijyryLOKPKvIs4o8q8izb/9RvrLsWfVZvuqzfG9Mnp1eAD81d/Yy4jl19hzzvTJn4cSXo85C0E/1Ub7Ywv45PslXgjmLiX4D6ixdBlDQd/J/P/8HUEsDBBQAAgAIABUEQUoSLLtHoRYAALQhAAAXAAAAdW5pdmVyc2FsL3VuaXZlcnNhbC5wbmftWmlQU9m2joojNtjto5XGgIq2jTIpMiOIqDgBCo0QIAHFEIaEOUCAEAWVvi0QaSBRIERbBSGQAIEwBIJIX4IEiDKEhBCQjiFCgMhsJnjhvlf1br1f7+f74ak6dWp/dWqvvdb61tpf7XP+cd3d9btdP+0CAADfXb503hMA2ExT36Ad29RIwPcJdPVjU5yn6zkAue/AlHqgAXN2cwYAarCayltb1eOd0ZdAcQAAMHPj3oQVzUMBgEOXL593/jUJMitwewT34W37qCxV3lXevfZgd3zIm3u/bXLeuuV3O/Oc+McHj9/+M+i6g0b8M+cvB3/S+cf522cvZOX9tt/c7oq7o2TZFN1H73Mk0UkVJPmvZ9A6AfGz9Zy1sZRZeoKUzIiybBlLkbYO8aPaWpMXe62Hx5KE3wEANscbIgV+sKGGseSI5Tm6dM3sHflmQwZi10Co1SkA4ABJY7SF026VGP7ADwBwH7KXtiyOB0lqtqgHAjRK49bNTQBA2SeGsoZbuVmN/SNIsy63TSdJJsKXIYsdFQ3bFTH2tOEEDf9n2crWN3HsM9ZVwiVe2xkull/TSjPkvv3+yrGbkNT5f4bpzSV0ab5pW1dJl8F5pyLipmkgik8gGom4mfhL5mgbjBABYg4i6OSwNnac9UB3bM9Ms8FKa1aRXfz1IjcFpEriWHylGtgw3zpzbKu/zbnVccz69ESmASTl8/NMToe249eP0zwYkUATt2mhNl06plqmYNBIYWd2/bGSpNvLSwMelDQZK9CdH/jKaW0eS/KBoKB+DdmVA5WpRhICInrIeeKxwlrM3aLtEO0jy/NwbCLzExhhxMXEmw2PmPopMwnEx6Jrbdc76HOZaDNhqRZwsLatdryz1m3Ykr/AlfNcoiiVUWQzXuRRfnheUKG5Pz95tBPrtPZ1hLtSsYMWfb+/xpjVj3KQf36RWLC4rgWE753srA3QsP4uIzNfNMIU5Lpxjm6Sl5eVFHKAI88zZmc6gtHVowkM4YW08VMCNDzTxVSIIh/m/qzEiv8qlSSbbeGBtJpa+zOh/tlM9Nvwvgf7+X1Z/GUI0ONqusmB56BqN6YF7tin0r3/cNVH3RHovnIAeg+9Sp0ZtcjON5HgCDceWhC6CH82++evCJdeTPoT/Mr3PJHPRw6cspkZ8N7O7xKwBo9+EbSg4kxma8fYTutKObqcXoGqfD5yYa6Rs1SLrlBmOiknmhHdzDDXUsLCDHb0cl/sJ/Rk0XwFuLM8DGaz2M2uq1rwbLdiPRW9nvoEKy1a6CmbC8AiLA4I52lRmVo0W3emNvapz0NmUNEyKS7UoQQvvkK7kMap84TwjQ08I5Sv0Tf41aWBQtNXkU3AWkx4yUmyK872VtV0SCK3djdsWU+RoNNOW3EpyJb8xItiMcz5zzaDOz3o1BVvfJoJCyKx604OsQ9pXUiD501k4VdlH/FBxRMxesM1xau6iaM3kcoL2V7hxaw98IkdQw/qXsbp2vN3l1lcPvZYHvC4wnS2P+alAxR57ypoOkR4J00G6pTBHKe+xt26JiaG/ao2BO68vB2/KkwKC2Q9ru2xFwlbVqYqMhDnwG+DTGPLPT5e3dEj3GnEik6HTv9wfu8uC0h3rbZXyaPzI68cnltIvXDNdeVBhSifpKqEMC/ksuMsCdy9wEiPw1kiqKk6T1x14BaQseFamG24wCJAGqGKgMhAkqQd6siB1g6Me+OEVhKI2KW7c5Hc1zEj2Y0VX3kY99wdXABVwsvqWKhcK1uzuLmXpogK0wGyyLc7PgJ1ZfKGyFJaeLEUJA66Y8O6Mds/WZkm3KNmVggdRginYyXJkMAnK0UzpJGLRuz4flNRZvRn4VplGCwF6v+SQQPfsREOKSr0xrH8k1BeJM8d2TfowG6OfBnps0G7+J+mdh+WkvaS5fEawbDHWi/tCpvPmthnXiPZFXYlWbqrjHX17QuPs08Nbj0YO39p/29Zee6kTtKjK3brxhEjg0mZsZ+DivZYV+zxW9a5buhs1VbrgToSEFI8Hxk65qO4BBq02flM9xiSt2JEoumS6bRgMO6QcOh0eGE5STZ8GhcO0Y1yGDsVILHiQB2D6Y2h+viYz5qpaZONVejCVW+87OZdN9DIJxVoI1AfcuZbSNe9hZ98u06faq1jNXki2H/E2QpzoPUHLAMGroCq/MsZB5EoYi1Vnu3S+HtQEbF+rp4SDmZLNL0gSPEsyVTlxxFXhrFz8rq+NGaTIlOdIpn52Ytd0TQEDVxqQY/8lQ/eKP6Kgd8CQnH7mPG7jVjsG/UeX69tz9VEbMUOYglXB1M7ZUPRyNOWgv32pBsjUIiw9nyvPcEXZz0AzJhnAO24pi6joSDie3xQUe2NB4zmjKKDjS0n6AfKpjvf5070BIPwU0NJr0oD25eNxVv5IPBkIOu6p7Wp2BF8obp3XheEtbspSe1S5It92fPF0XGcpj8mBo8qXyIKxMp3TU0OPse5fX2UV3WBkZl+a54sagD5tSwLyYNRN1hxnHuRY8THBAwv0sYbtRcWK9EFci2109JKNEH47ByMQ++2COBHVP4XHYQLMBukkb20ueZE+48572cOF2g92+xiipuKrmCY/l5O6XvZHeGnC5sx76dNL8TtNtTtc2DmHO/PFd+GdDRlFMh7YC1JPvwsoqhc03kEdsbTkSbAB++i7STr/HL1XBDNOe3mm17DTcu+znOVnOAtuVbUL34d1OZrEak9B0X1qlUgnJojjNmPxCcb8/GkHTTezSYuNlE4ndqVnC2e8N0nbDqlJYYR8LZmuEOhDonMxVXjp2Ox9sb4E4rXfb2VbK6VOHrSi+W7SJZnefHV3p/iTqbqdYR190k0mejoD4wKoTBfUV8ZiMDfeLDSwm6hpnnjJ0YgqEAhVsqcfVIbI1MHQ1op6fSlmfwrAH+eSji7c+/yZXvCWbvpXcVGHvx8H3o+zIZwKTtvZSisrKXzMgrZf2MxK/4zS5Yz0NVoxE6laoURa+tIU1BlwI7wQkX8tXYryZPHIHb5JOwMpnDWwjH2sfkT88LrRatTX7xKrHQOWMzmDy1ZBLRbIW4Xe7gZsswdg/2FbLgenNojXOCAP/8UNa6u7os5H+yiKkwXe5MnR7tofdE5sxWP5gN0M5kf82bzV5EMEQw8yjSPLrlmrea/uojYp3rtEvoZk/jaSn+cYUd9lpE/TbeszcNHF264qC6NiIfsaU0vXIIMNcaY7qdc4JTnlF9q7EkWJ3mgOSf4FJrPCMeqz6q7WfyV1JyPZca62UsjGqdPSXnIFyNz56ofGP56TFXZ4i6fPt/pfrhf1xv1q/g/hsJckZ9yw0rz3FF29dODhlISOGvAQFzUZzZwDVVqmfC75ayvexRRvcV3JWfxY8NuEmvvD1TG2c025xUSvfWFSfW9L9IjXrqVWmsN1zwmhvl37HximT2v9cWm9WlFIPnqQ3YFCywqHG7MyYzuUtnrs0DY/ZJwPuekfljeMhmdu2rZF2vDAneUk+IO71seoYRR38mhdvUOL0S13qhSp5KM+vVO6DXQEBahNfHeGTGKPyqxncO2UJBAxVs4KSsQwR7xYSHs3FPGtVpbD6vWGs+En7maU1bBrs3i20glB8pnzfVZRnrY4d0+4El1ewh4qFZUMTr7AHPAfxdT3+27OzYzrj/DnOVC+N/D71kFAJKpmJRqg4bgFIRr9daRRqSEs8RzSa7+NxDwbGv7j4C7P2r4AwB+e+CbAKHO/wPOKZhOazXJU6/wAMDHlzvVsrbuIHcz4H16kCbgrGa6CQBgsuMb+A38Bn4Dv4HfwG/gN/Ab+A38/wtGj0sobYzk2frhDUUrWF3hR1H++9Az7P8y39u+9hUpZl0xrY352jHt6iT/8OHrECWtHlLKW9gMUKkkget2zamxuUXWUWQ8Cr/bCzXzYB/kibvC9yh143SRQB6AwoHwuDepohOBIPRCHtHBjyjrgWnV1gDuCgvuPtltztpW9rdm4Ne3nbqTT2ElT92F+Ue8fi5mc6L2+W/nB2vXH92ecO4rHJiwPE2ikCFpMlGY4HOTuIT/GnhG8EjVNlXTREKrHv48wH215eoxDI/+PdL1zrhqc/SBkjT5VJi+zYWiO0+WIqgxHh8coy5F6sDjnAtN3td0I+Z4yTPTua76oDNrX4UDzR86tJ1SfXjZetY3N45Nm+eeZ+r7eUTwHrIuN7ISqhDKvx+ZjZFTZmqYHGgu+mSOj2dJjPCDq0EruGTqTksFK7VzHtcfAkp4DT1RpF/EtxuMCo3dVNgbZQQEz0F6SmN0FXN6d1NIHQTWq9T9xKoI22X7gasgInq0SXCcOxnJhN/K8Xbs7eEE+zftxb2ff7NFe+YA3Otm4uAPsT/EMqM7REcPOipmqJJVHqfewBPXHI5HN+0uC1ZcSuohDLcY8I8FQeJ396ysP8eZIPkH1Av4FBVqaue0t0KbF1PmVNS7z8akDOdmhbxhYKsnHhQVWvgPI3bQ9C49uQy4HN34i8OR6IDBi9VnsjRaYmxumfNt2mvSg+6sO8g+5alNapeTVP4ITxz9Gc+H9axwj60Wtm9kPdOX1jI+yR3lPMe45NnXUGW4UW9CdoNZ0Zjlthx+ucPhpirJfriw1hqowTeB/6DvibkR1AtsQGfuWdPTYE7cZ95/IweJqKpGYz2m/za+KPXi0074usFtXl8EVdsnhsGe9I9d6+vk4dGjuoC5KpfVvav9yO9ogfJ+fKmEbtSeoFl0PxP60ffKa8IZw3cioEv1mYh1TVqceiG8rRKx07ps2gwjY4EZSpHZ+NDK4XSTYppDhpN9A72R3G610LMEJ1gf4kZO/PnlcaD/MOU3GFKGXGJ0bF+Xtm83CHCKs9MSz4U5XsrC5BdMyJGYy6qv9ww7ePinkFIvka6j5Mb9xZX1QzgEPA6cjjg3s7CcR1R+IicU7YFPxIt0laO8IgIfHCAO0pP9XMxLDvzUnYEwPSeUkAJV07PN8wWaXJsxU7IddxLEhP5itPNwLh1x1DmUgxMcUQ6tXQ6tpBfqaFBbJVsuIhQj2jpBJ1I5jG5F/rBiZpyac29xI9FVAfHwudv8xTOYz8sZBsqP5IXiRdgDNi+V9XP7ikxMbCP1lmr424CBbVtvTTVv5wd4JciSL6rDtvPQSdIj5aH3M7Lu+3kaT1+B/BN82s3bVtjgoXmtsHRot+Gmum6m6jHaH9EZdfwSuhS/IDK4l61OeYya3vuARXTuZCobpRyJoAhixkJshY/bV6IwCn7fePFB7tuwEctHqdKUcf/VQ7nMwn6zbN0j2NPeKu7kxrG9ezDPanYhTbbJafGSzIbgNmPPDdHFoWNw9gtpTWsvBmGtC2kB2BiCBSGm+IMp9tE/TVV1QZrXCImMsrzuJj2h7ZmSBiODbCFe7SWqfeUVHuLXuiaXSFbpD/3bf3RnQxnbquUVS7pTVyu0yw8WrhlT5I8hKjdIgTdu4JedSNlBok+ngbho3FhUIK9RHlZo0ZZ/ivMxwYyxOZhKdgLb6lFLoJZPdS8N5A4bDtLjh9i2//jETprKltmmvHIAjiaV0XpKLYqibE9wOXX9NzgPwvDRJ7hvp5p6MPuujuf6iHKWvKZc+jF3GtMF3MBXxHck/RQ/9+Dyc4L9t5kouPB6u9U9qpy1VF7QECJpy7fnoIYIYy2eVjTeHTv+yKSB9Q7am0E1O8XxfYuvePEhiybUILpyMHAiAQ9DbPW3McGrImeXXFDZTS/SQ8fYm0Fb+UrcLx2W2aMiN4Wns5XImzixK92yJdtFg39/pCUcCGu3Uk01RrLSEmfWI0ZvuIkr0zD7+KnSxiD6F3WJoFQBwe++VALjE7PaE0L4gVIddRRZUItL8uctP4QM+Hh3kbQ7dbpwlDpStM+AL6MCexWT7yN47nawLwKfNr2n3YoFuuUoyZ+9jpJULlPknrecKNDPG9YR8oj2FUyaeougOKqmPCiO8g9YsuNKDVaAm8gvS7PSj0ceb08wwvRUvwveqS5NHCstCqG2epx7sbui7fVZnHlhIHXYUCP4l6qwYiTTqtO8yEcwK+A8T0dUiRuBnoGifYKaKtc9C92KGtNwO9iygv510rrNVrDNIn0Wk6rgj0Myh42vmv5+1cNh/q/pvcSvfzUL4KmfQ4eDivocxJ59yx/gdupWoS5e1YgZcGV/5MBJM3uY2n2PNZ3VJP2oFwvMJ/YXWWetJB6mhRcHk4Y8TInOgkG1/THsRLwunD1NeTFyp9ivTUTjqpPX3eZLRGQ8jTCAR421NGnVU8/S8+kNYU5FWvFxY7KSHDtx7KBBtMiypME7sHOeBWdA8UFFX/xYXvteGEd04wiUIM0y8alExIC2qH5Gs9v4sXeS/9q870NS1AlLdzlh3jKta6zzUAYCVy7vnm6IUFm0BDSMVnfZoIwNhVCbhTRlcF2MnSWFNTIZiQiQBCm6T1AqHZUT2hTGfHbUtYwZzxH0xy0Gvip1jEDqfGD+7lKurbYFoiX+483oxBwzilMBO0flBk9mlLmQ+jAOUSQhKSfmQFnPpH/CTlruMlmLXvKcFYE6uRc+cXp2xPrXNd+VrdAfu/qJgyQ5lQoR1k3H3AcbuPzmso2/X2oMa+RgVq6ABSLg+h7ymm9k6pFbNGBigf0Sfy3vYQQQ3rZST6lifP2n2dj3kLZFgrQyTSk0oKDXFeNtL0wdl8s9qhwVPDY5bZU+HnN/4Z1pIkdGie+mBmP28kukUx9DxIg+GdWuUd0GyPso+zsQrZ2MnzeanWCdEKluKiV/jj4nVilQZAfu5F4PU3MoStH86e3pnIZHj7R+x6Z+MpSgstst2TFZzkYdwWjThxsiRxraMb8HLo0vaLfqXGwaJPChKLXzpnvhEve/vnY3OdK+V3f2o1965EXu5JTq1lAVO1bUvnIcXHdjwewq832hfR21uq4lTsFYbY0ayUnxqG7d+EKI6FUH8DsaSMy7Wv0AsmBtJrQV9CK1aPgp4lb+oepdtLKNF9X72nIR8cPCXI6aBmbi+SRIYiw4AyGfRhBJQLA6nfNYTCq6nfSmkLIon43CpLhe747uJrm5/6md9iUjsW4iaQctsfladetM4kXIEcIwnCF6nxgcW9kzqVmco7SuJWOPBAwH0Xt9UnrV5LBXCGuk6tCSiKoZGClQ+fc+EnFtqUwyUbO2SFxvcdK3v50+S1B7Ljw1rovKfbR24W/oOnrygikftZk5saHwSoRlc3bb+MobH+Hghhrv6jNLD0LGTZujRRJG7LxBhgSVKhieX0QGJnZb6/SoaQWc7oDPVb90etobl5+DtlqDzr5Y1MhxZYoRe7kwiV8z2uIv08BZS6p3dbYXqgQ6ADu98MSZ8TbixzuuO+t3tq8p9g+7vUXM3RePjmeOlguODOJSzxLcYD47WYrPDveEfzCguO3uH37WnbxuoJQ+qJT+azJk9ZkCMYgmswx+G35OAlp/fWjdc9XFQP74uibAdWZDbYake/2RhfwgGPlDW0INK/5DPbXP6+yqDMQnr/ORCvHA25Pqcrr+Tv4J+y52dSWOqBhF6LqjpmHCTQCmYRu0EJrhVYN4+C67hRfv7lw7xMBk0LyqZ6eJ60pxsuF4Y4yQtrsslaOv1rqH/pfGHl2do0vdT6hlef5og5wt6bUeL765GfCm3Hc7f3UsJcpvJwBQdhA7TM5AQFBHJjhV/gMPAYDoyh/CF5uB8MVuAn/jdwW7zQDAgTwHd0WfvVS58dvC+nbDg3lJGGb4M4D6unzB/Tz5XFD6fwJQSwMEFAACAAgAFQRBSteZEilfAAAAagAAABsAAAB1bml2ZXJzYWwvdW5pdmVyc2FsLnBuZy54bWwtjFsKgCAQAP+D7iB7gE1NrYXMyyQp9MKkx+2LaP5mPqZz1zyxw6c9rosFgRxcXxbdlvwR/cmutwmU/APYbaEmFPrXMw45WDCNQJJaGd0CCz6OIVvQvEZSihMpqN7lA1BLAQIAABQAAgAIABQEQUoqDcM2UQQAAAsQAAAdAAAAAAAAAAEAAAAAAAAAAAB1bml2ZXJzYWwvY29tbW9uX21lc3NhZ2VzLmxuZ1BLAQIAABQAAgAIABQEQUoZjuBKjAQAAEwVAAAnAAAAAAAAAAEAAAAAAIwEAAB1bml2ZXJzYWwvZmxhc2hfcHVibGlzaGluZ19zZXR0aW5ncy54bWxQSwECAAAUAAIACAAUBEFKIVGKHrYCAABRCgAAIQAAAAAAAAABAAAAAABdCQAAdW5pdmVyc2FsL2ZsYXNoX3NraW5fc2V0dGluZ3MueG1sUEsBAgAAFAACAAgAFARBSucrp4BhBAAAXRQAACYAAAAAAAAAAQAAAAAAUgwAAHVuaXZlcnNhbC9odG1sX3B1Ymxpc2hpbmdfc2V0dGluZ3MueG1sUEsBAgAAFAACAAgAFARBSlGmpFOsAQAAQwYAAB8AAAAAAAAAAQAAAAAA9xAAAHVuaXZlcnNhbC9odG1sX3NraW5fc2V0dGluZ3MuanNQSwECAAAUAAIACAAUBEFKGtrqO6oAAAAfAQAAGgAAAAAAAAABAAAAAADgEgAAdW5pdmVyc2FsL2kxOG5fcHJlc2V0cy54bWxQSwECAAAUAAIACAAUBEFKb8LJs24AAABzAAAAHAAAAAAAAAABAAAAAADCEwAAdW5pdmVyc2FsL2xvY2FsX3NldHRpbmdzLnhtbFBLAQIAABQAAgAIADMDgUTOggk37AIAAIgIAAAUAAAAAAAAAAEAAAAAAGoUAAB1bml2ZXJzYWwvcGxheWVyLnhtbFBLAQIAABQAAgAIABQEQUqxh8dfkwoAABdaAAApAAAAAAAAAAEAAAAAAIgXAAB1bml2ZXJzYWwvc2tpbl9jdXN0b21pemF0aW9uX3NldHRpbmdzLnhtbFBLAQIAABQAAgAIABUEQUoSLLtHoRYAALQhAAAXAAAAAAAAAAAAAAAAAGIiAAB1bml2ZXJzYWwvdW5pdmVyc2FsLnBuZ1BLAQIAABQAAgAIABUEQUrXmRIpXwAAAGoAAAAbAAAAAAAAAAEAAAAAADg5AAB1bml2ZXJzYWwvdW5pdmVyc2FsLnBuZy54bWxQSwUGAAAAAAsACwBJAwAA0DkAAAAA"/>
  <p:tag name="ISPRING_PLAYERS_CUSTOMIZATION_2" val="UEsDBBQAAgAIAAR+GVF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BH4ZUR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BH4ZUR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AR+GVF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BH4ZUd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AR+GVGOc/b6agAAAOUAAAAaAAAAbm9uZS9odG1sX3NraW5fc2V0dGluZ3MuanOr5lIAAqUcJQUrhWowG8xPKi0pyc/TS87PK0nNK9HLyy/KTQSrUVJ2AwMlHZyK88tSiwgoTUtMTkUx1NTIwskFp0qEiSZO5i7OlsjqChLTU/WSEpOz04vyS/NSIMqcXV0MXYyVwKpquWoBUEsDBBQAAgAIAAR+GVG8fTX3SgAAAEkAAAAXAAAAbm9uZS9sb2NhbF9zZXR0aW5ncy54bWyzsa/IzVEoSy0qzszPs1Uy1DNQUkjNS85PycxLt1UKDXHTtVBSKC5JzEtJzMnPS7VVystXUrC347LJyU9OzAlOLSkBKizWt+MCAFBLAwQUAAIACAAGfhlR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Bn4ZUR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AGfhlR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Bn4ZUQ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AGfhlR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Bn4ZUe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AZ+GVG45zzyXgAAAGMAAAAlAAAAdW5pdmVyc2FsLW5vLXZpZGVvL2xvY2FsX3NldHRpbmdzLnhtbA3KvQ5AQAwA4N1TNN39bQbHZrTgARoakfRacUd4e7d9w9f2rxd4+AqHqcO6qBBYV9sO3R0u85A3CCGSbiSm7FANoe+yVmwlmTjGFAOcQh9fM/uEyCP5NIdbBMsu+wFQSwECAAAUAAIACAAEfhlRXK2x+KEDAADvDAAAGAAAAAAAAAABAAAAAAAAAAAAbm9uZS9jb21tb25fbWVzc2FnZXMubG5nUEsBAgAAFAACAAgABH4ZURUeYBujAAAAfwEAACkAAAAAAAAAAQAAAAAA1wMAAG5vbmUvcGxheWJhY2tfYW5kX25hdmlnYXRpb25fc2V0dGluZ3MueG1sUEsBAgAAFAACAAgABH4ZUR9UimowAwAAxw4AACIAAAAAAAAAAQAAAAAAwQQAAG5vbmUvZmxhc2hfcHVibGlzaGluZ19zZXR0aW5ncy54bWxQSwECAAAUAAIACAAEfhlRcVeUnRUBAADRAgAAHAAAAAAAAAABAAAAAAAxCAAAbm9uZS9mbGFzaF9za2luX3NldHRpbmdzLnhtbFBLAQIAABQAAgAIAAR+GVHXm3CWKwMAAG8OAAAhAAAAAAAAAAEAAAAAAIAJAABub25lL2h0bWxfcHVibGlzaGluZ19zZXR0aW5ncy54bWxQSwECAAAUAAIACAAEfhlRjnP2+moAAADlAAAAGgAAAAAAAAABAAAAAADqDAAAbm9uZS9odG1sX3NraW5fc2V0dGluZ3MuanNQSwECAAAUAAIACAAEfhlRvH0190oAAABJAAAAFwAAAAAAAAABAAAAAACMDQAAbm9uZS9sb2NhbF9zZXR0aW5ncy54bWxQSwECAAAUAAIACAAGfhlRnF4yCBQGAAA3FwAAJgAAAAAAAAABAAAAAAALDgAAdW5pdmVyc2FsLW5vLXZpZGVvL2NvbW1vbl9tZXNzYWdlcy5sbmdQSwECAAAUAAIACAAGfhlRFR5gG6MAAAB/AQAANwAAAAAAAAABAAAAAABjFAAAdW5pdmVyc2FsLW5vLXZpZGVvL3BsYXliYWNrX2FuZF9uYXZpZ2F0aW9uX3NldHRpbmdzLnhtbFBLAQIAABQAAgAIAAZ+GVFLM4aKLwUAAGgdAAAwAAAAAAAAAAEAAAAAAFsVAAB1bml2ZXJzYWwtbm8tdmlkZW8vZmxhc2hfcHVibGlzaGluZ19zZXR0aW5ncy54bWxQSwECAAAUAAIACAAGfhlRDnvHIGUDAACXDAAAKgAAAAAAAAABAAAAAADYGgAAdW5pdmVyc2FsLW5vLXZpZGVvL2ZsYXNoX3NraW5fc2V0dGluZ3MueG1sUEsBAgAAFAACAAgABn4ZUfrnN04qBQAA8hwAAC8AAAAAAAAAAQAAAAAAhR4AAHVuaXZlcnNhbC1uby12aWRlby9odG1sX3B1Ymxpc2hpbmdfc2V0dGluZ3MueG1sUEsBAgAAFAACAAgABn4ZUexMWVK2AQAAegYAACgAAAAAAAAAAQAAAAAA/CMAAHVuaXZlcnNhbC1uby12aWRlby9odG1sX3NraW5fc2V0dGluZ3MuanNQSwECAAAUAAIACAAGfhlRuOc88l4AAABjAAAAJQAAAAAAAAABAAAAAAD4JQAAdW5pdmVyc2FsLW5vLXZpZGVvL2xvY2FsX3NldHRpbmdzLnhtbFBLBQYAAAAADgAOAIgEAACZJgAAAAA="/>
  <p:tag name="ISPRING_LMS_API_VERSION" val="SCORM 2004 (2nd edition)"/>
  <p:tag name="ISPRING_ULTRA_SCORM_COURCE_TITLE" val="Section 2.3 Transformations with Reflections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Section 2.3 Transformations with Reflection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5" ma:contentTypeDescription="Create a new document." ma:contentTypeScope="" ma:versionID="c551eba71778704a2dce5da3a7899f08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148f8cfc73eb5ef71d8e8afc98991693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DCFA9A-04A6-429D-8E3F-36A1FFD688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EF164E-2986-430E-A5D1-5E4157C207D4}">
  <ds:schemaRefs>
    <ds:schemaRef ds:uri="http://purl.org/dc/elements/1.1/"/>
    <ds:schemaRef ds:uri="http://schemas.microsoft.com/office/2006/metadata/properties"/>
    <ds:schemaRef ds:uri="0592969b-b9e0-4bc7-baa3-fba5b5725717"/>
    <ds:schemaRef ds:uri="http://purl.org/dc/terms/"/>
    <ds:schemaRef ds:uri="d00fb86e-a52e-4f2f-9300-62c8872f87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E06EF02-9333-4A1D-9602-4BF2409F213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4910</TotalTime>
  <Words>1590</Words>
  <Application>Microsoft Office PowerPoint</Application>
  <PresentationFormat>Widescreen</PresentationFormat>
  <Paragraphs>361</Paragraphs>
  <Slides>21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Arial</vt:lpstr>
      <vt:lpstr>Calibri</vt:lpstr>
      <vt:lpstr>Cambria Math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MathType 6.0 Equation</vt:lpstr>
      <vt:lpstr>Section 1.3  Transformations with  Reflections </vt:lpstr>
      <vt:lpstr>Reflections: </vt:lpstr>
      <vt:lpstr>I) Reflections over the Axis</vt:lpstr>
      <vt:lpstr>Horizontal Reflections:</vt:lpstr>
      <vt:lpstr>Graphing Reflections:</vt:lpstr>
      <vt:lpstr>II) Vertical Reflections</vt:lpstr>
      <vt:lpstr>Difference Between H.R and V.R.</vt:lpstr>
      <vt:lpstr>PowerPoint Presentation</vt:lpstr>
      <vt:lpstr>PowerPoint Presentation</vt:lpstr>
      <vt:lpstr>IV) Summary</vt:lpstr>
      <vt:lpstr>Ex: Indicate the type of reflection for each transformation:</vt:lpstr>
      <vt:lpstr>PowerPoint Presentation</vt:lpstr>
      <vt:lpstr>Combined Transformations Reflections with Translations</vt:lpstr>
      <vt:lpstr>Graphical Explanation of Multiple Transformation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2.3 Transformations with Reflections</dc:title>
  <dc:creator>Danny Young</dc:creator>
  <cp:lastModifiedBy>Danny Young</cp:lastModifiedBy>
  <cp:revision>24</cp:revision>
  <dcterms:created xsi:type="dcterms:W3CDTF">2011-12-30T04:46:19Z</dcterms:created>
  <dcterms:modified xsi:type="dcterms:W3CDTF">2024-09-27T21:31:17Z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